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60" r:id="rId5"/>
    <p:sldId id="256" r:id="rId6"/>
    <p:sldId id="263" r:id="rId7"/>
    <p:sldId id="262" r:id="rId8"/>
    <p:sldId id="258" r:id="rId9"/>
  </p:sldIdLst>
  <p:sldSz cx="9144000" cy="5143500" type="screen16x9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9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F5B0-D732-4326-89F4-DB6092C0BC58}" type="datetimeFigureOut">
              <a:rPr lang="it-IT" smtClean="0"/>
              <a:pPr/>
              <a:t>19/11/2019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2603-CBCF-4553-B35D-006A1E443A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F5B0-D732-4326-89F4-DB6092C0BC58}" type="datetimeFigureOut">
              <a:rPr lang="it-IT" smtClean="0"/>
              <a:pPr/>
              <a:t>19/11/2019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2603-CBCF-4553-B35D-006A1E443A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F5B0-D732-4326-89F4-DB6092C0BC58}" type="datetimeFigureOut">
              <a:rPr lang="it-IT" smtClean="0"/>
              <a:pPr/>
              <a:t>19/11/2019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2603-CBCF-4553-B35D-006A1E443A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F5B0-D732-4326-89F4-DB6092C0BC58}" type="datetimeFigureOut">
              <a:rPr lang="it-IT" smtClean="0"/>
              <a:pPr/>
              <a:t>19/11/2019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2603-CBCF-4553-B35D-006A1E443A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F5B0-D732-4326-89F4-DB6092C0BC58}" type="datetimeFigureOut">
              <a:rPr lang="it-IT" smtClean="0"/>
              <a:pPr/>
              <a:t>19/11/2019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2603-CBCF-4553-B35D-006A1E443A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F5B0-D732-4326-89F4-DB6092C0BC58}" type="datetimeFigureOut">
              <a:rPr lang="it-IT" smtClean="0"/>
              <a:pPr/>
              <a:t>19/11/2019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2603-CBCF-4553-B35D-006A1E443A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F5B0-D732-4326-89F4-DB6092C0BC58}" type="datetimeFigureOut">
              <a:rPr lang="it-IT" smtClean="0"/>
              <a:pPr/>
              <a:t>19/11/2019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2603-CBCF-4553-B35D-006A1E443A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F5B0-D732-4326-89F4-DB6092C0BC58}" type="datetimeFigureOut">
              <a:rPr lang="it-IT" smtClean="0"/>
              <a:pPr/>
              <a:t>19/11/2019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2603-CBCF-4553-B35D-006A1E443A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F5B0-D732-4326-89F4-DB6092C0BC58}" type="datetimeFigureOut">
              <a:rPr lang="it-IT" smtClean="0"/>
              <a:pPr/>
              <a:t>19/11/2019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2603-CBCF-4553-B35D-006A1E443A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F5B0-D732-4326-89F4-DB6092C0BC58}" type="datetimeFigureOut">
              <a:rPr lang="it-IT" smtClean="0"/>
              <a:pPr/>
              <a:t>19/11/2019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2603-CBCF-4553-B35D-006A1E443A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F5B0-D732-4326-89F4-DB6092C0BC58}" type="datetimeFigureOut">
              <a:rPr lang="it-IT" smtClean="0"/>
              <a:pPr/>
              <a:t>19/11/2019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2603-CBCF-4553-B35D-006A1E443A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2F5B0-D732-4326-89F4-DB6092C0BC58}" type="datetimeFigureOut">
              <a:rPr lang="it-IT" smtClean="0"/>
              <a:pPr/>
              <a:t>19/11/2019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42603-CBCF-4553-B35D-006A1E443AD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FABIO\MANOVRA 2020-CEDOLARE SEC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5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gliari\Desktop\MANOVRA 2020-CEDOLARE SECCA nego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5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FABIO\MANOVRA 2020-IMU-TASI UNIFICAZION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FABIO\MANOVRA 2020-IMU-TASI UNIFICAZION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FABIO\MANOVRA 2020-IMU-TASI inagibili_inabitabi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5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FABIO\MANOVRA 2020-EFFETTI INDIRET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FABIO\MANOVRA 2020-IMU-TASI sofferen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5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FABIO\MANOVRA 2020-BONUS FACCI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5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Presentazione su schermo (16:9)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Pagliari</dc:creator>
  <cp:lastModifiedBy>Pagliari</cp:lastModifiedBy>
  <cp:revision>4</cp:revision>
  <dcterms:created xsi:type="dcterms:W3CDTF">2019-11-19T09:30:54Z</dcterms:created>
  <dcterms:modified xsi:type="dcterms:W3CDTF">2019-11-19T11:38:02Z</dcterms:modified>
</cp:coreProperties>
</file>