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6FF6C-53EF-4D94-8425-691D0DC80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215590-B557-4652-ADB8-A93992370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80FDB3-6318-40F4-A878-AA637E09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B2B-8252-49A5-AEE9-DFEC258F263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33E577-E409-4432-8474-7C3DDEDC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A8516C-2FF3-4F8A-92F6-DB30F7AB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2C4-7BC0-439B-B097-7FF4C426A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77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7F970-4112-4058-AAC8-48CAF9B5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502BC3-865D-4799-A549-BF388E64C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0949BE-9F51-4E48-A3B8-B8BE3E394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B2B-8252-49A5-AEE9-DFEC258F263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FF7E53-7F39-461E-9070-9B59FCAB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433204-5878-439D-A957-005DDB9C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2C4-7BC0-439B-B097-7FF4C426A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29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0EB34F-868F-481A-8332-7FC56C4F9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A0A30C3-3D98-4029-9A7A-21B661A26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D1D86B-84EA-4490-94E3-2B2CFC08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B2B-8252-49A5-AEE9-DFEC258F263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3FD049-154C-4ED2-A1D6-260D89C2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DFB2D2-F664-4FC5-9E08-5B5C885A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2C4-7BC0-439B-B097-7FF4C426A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0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40056F-C899-4CCA-8826-BFA2F3E3F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D588D3-6911-48DD-B331-000752A43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AA9CE5-356D-4090-B603-780ACDE4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B2B-8252-49A5-AEE9-DFEC258F263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A85FA0-DB1C-4929-96C8-4E114F56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F67D7D-D4AE-48B5-8D88-763E0AA1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2C4-7BC0-439B-B097-7FF4C426A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10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AF5A6-AAF3-44CD-88D6-60B3CB50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5BF248-D924-407F-8954-6DD8F98F3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81AE53-8DD1-44C2-BB42-2991F6D3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B2B-8252-49A5-AEE9-DFEC258F263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302512-4400-46AA-81B8-35F71569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7E9BDA-9643-41B0-B5EE-696B2884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2C4-7BC0-439B-B097-7FF4C426A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59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6A1000-3A6E-4215-A336-888F0E01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FD24EA-C162-4DF0-8041-C9D7B61C7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72B17B-6C22-4237-A6ED-C2620E68F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BDE589-79B2-45BD-A387-866CEB9D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B2B-8252-49A5-AEE9-DFEC258F263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1CEEE4-A93D-4F58-BB80-6EE314D0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D58608-5F74-4CB6-BC16-04511DC4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2C4-7BC0-439B-B097-7FF4C426A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86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39896-C6EB-4F79-BA2B-A5BCDE22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9DB394-30D6-4220-B4E6-056B14B08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FB040C-F2CE-4A46-B090-2F981774E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1B13CFD-90D2-4678-BBE5-3FA2C1285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94327FA-8BAB-4682-8F3F-ADE5AC394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7705707-DF6B-42CF-976A-2EEF7E83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B2B-8252-49A5-AEE9-DFEC258F263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B7B2408-C8D0-46D8-A6FE-4B17B57C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77140C0-D044-454F-9963-F0007E5D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2C4-7BC0-439B-B097-7FF4C426A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80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4A6E2-3D3B-449C-8209-F5D0E1461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26B1353-73A2-4AED-9B8B-311C2698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B2B-8252-49A5-AEE9-DFEC258F263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6575FB-F8AE-4A69-9FB7-45CDDFC6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69426A-DA98-443E-8B4E-263BF81D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2C4-7BC0-439B-B097-7FF4C426A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59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BE84DD3-B41D-491E-8030-3EB8F1B9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B2B-8252-49A5-AEE9-DFEC258F263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6BDC709-3287-4B8D-9633-9D0DA718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E2A42A-B1AF-4E2A-AE88-2D2E1F86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2C4-7BC0-439B-B097-7FF4C426A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23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858CC9-69CF-48C3-B841-F985805B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787D96-62B2-4CCA-8F50-39527351F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C5752F-A99C-4AF1-BE1F-E0CF9B2DD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543CCA-2785-4553-9B63-0195F064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B2B-8252-49A5-AEE9-DFEC258F263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739F7E-34EF-4BBA-B630-A1F06321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D0C73A-6F73-4C6F-8C1D-90D425DD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2C4-7BC0-439B-B097-7FF4C426A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23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CC780B-E684-4ACB-9699-F5971542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57AADA5-2655-4212-A886-847E7F08C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B27B04-5516-4B38-9F17-F58E7105F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051C85-9E9D-4561-B0D0-6D9CA842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B2B-8252-49A5-AEE9-DFEC258F263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878F9B-4C72-4949-AE42-28084170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B0A41E-DA92-4421-9A3C-ED438B62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2C4-7BC0-439B-B097-7FF4C426A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63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13066DF-AB45-4016-A2D0-68C7DB68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D5D9C2-FE79-4B79-BF5D-CE18B79E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D279A7-7C2E-4355-AC9C-644FCB625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7DB2B-8252-49A5-AEE9-DFEC258F2633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B3DC0F-E765-4332-8C8D-0B7D5EC54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4B64D-4645-4E91-B643-051256F18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2B2C4-7BC0-439B-B097-7FF4C426A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22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DF9716-EC96-400F-87C1-94A165A5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552941C-A2A8-4FFB-97A3-AF8CF99A4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</p:spPr>
      </p:pic>
    </p:spTree>
    <p:extLst>
      <p:ext uri="{BB962C8B-B14F-4D97-AF65-F5344CB8AC3E}">
        <p14:creationId xmlns:p14="http://schemas.microsoft.com/office/powerpoint/2010/main" val="205580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1B3962-AC74-488F-B530-03268E38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FE7063A-A34C-4106-A0A6-31E7AD561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7066" cy="6858001"/>
          </a:xfrm>
        </p:spPr>
      </p:pic>
    </p:spTree>
    <p:extLst>
      <p:ext uri="{BB962C8B-B14F-4D97-AF65-F5344CB8AC3E}">
        <p14:creationId xmlns:p14="http://schemas.microsoft.com/office/powerpoint/2010/main" val="275541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3D4B9-3FA5-451D-ACA1-3CE6DEB743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973543-BD8C-4215-8F0B-B4C595CAC5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33B624-2981-40FC-9A31-5F8FCCE7B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27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B8D9CDC-795C-4718-867C-4B67ABE0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9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dina greco</dc:creator>
  <cp:lastModifiedBy>fabio pagliari</cp:lastModifiedBy>
  <cp:revision>4</cp:revision>
  <dcterms:created xsi:type="dcterms:W3CDTF">2021-11-18T08:51:52Z</dcterms:created>
  <dcterms:modified xsi:type="dcterms:W3CDTF">2021-11-22T13:59:27Z</dcterms:modified>
</cp:coreProperties>
</file>