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2" r:id="rId2"/>
    <p:sldId id="264" r:id="rId3"/>
    <p:sldId id="266" r:id="rId4"/>
    <p:sldId id="269" r:id="rId5"/>
    <p:sldId id="265" r:id="rId6"/>
    <p:sldId id="267" r:id="rId7"/>
    <p:sldId id="273" r:id="rId8"/>
    <p:sldId id="270" r:id="rId9"/>
    <p:sldId id="274" r:id="rId10"/>
    <p:sldId id="272" r:id="rId11"/>
    <p:sldId id="277" r:id="rId12"/>
  </p:sldIdLst>
  <p:sldSz cx="12192000" cy="6858000"/>
  <p:notesSz cx="6888163" cy="100187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6F945C-B567-4EB2-9D5D-928BF2DE361C}" type="doc">
      <dgm:prSet loTypeId="urn:microsoft.com/office/officeart/2005/8/layout/hList1" loCatId="list" qsTypeId="urn:microsoft.com/office/officeart/2005/8/quickstyle/simple1" qsCatId="simple" csTypeId="urn:microsoft.com/office/officeart/2005/8/colors/accent6_2" csCatId="accent6" phldr="1"/>
      <dgm:spPr/>
      <dgm:t>
        <a:bodyPr/>
        <a:lstStyle/>
        <a:p>
          <a:endParaRPr lang="it-IT"/>
        </a:p>
      </dgm:t>
    </dgm:pt>
    <dgm:pt modelId="{267CD586-331D-47CC-A030-EB1D16B1DDF0}">
      <dgm:prSet phldrT="[Testo]"/>
      <dgm:spPr/>
      <dgm:t>
        <a:bodyPr/>
        <a:lstStyle/>
        <a:p>
          <a:r>
            <a:rPr lang="it-IT" dirty="0"/>
            <a:t>RECUPERO PATRIMONIO EDILIZIO</a:t>
          </a:r>
        </a:p>
      </dgm:t>
    </dgm:pt>
    <dgm:pt modelId="{BFF14F16-D5BD-498F-8FF2-20C64B6BB49E}" type="parTrans" cxnId="{5A5B15BB-3CD7-483B-99AE-2A514C3CBC72}">
      <dgm:prSet/>
      <dgm:spPr/>
      <dgm:t>
        <a:bodyPr/>
        <a:lstStyle/>
        <a:p>
          <a:endParaRPr lang="it-IT"/>
        </a:p>
      </dgm:t>
    </dgm:pt>
    <dgm:pt modelId="{736C8822-93F9-49F6-B231-76BD28B28F76}" type="sibTrans" cxnId="{5A5B15BB-3CD7-483B-99AE-2A514C3CBC72}">
      <dgm:prSet/>
      <dgm:spPr/>
      <dgm:t>
        <a:bodyPr/>
        <a:lstStyle/>
        <a:p>
          <a:endParaRPr lang="it-IT"/>
        </a:p>
      </dgm:t>
    </dgm:pt>
    <dgm:pt modelId="{0C71C6E5-146E-498A-A490-09D69B420E93}">
      <dgm:prSet phldrT="[Testo]"/>
      <dgm:spPr/>
      <dgm:t>
        <a:bodyPr/>
        <a:lstStyle/>
        <a:p>
          <a:pPr>
            <a:buFont typeface="Symbol" panose="05050102010706020507" pitchFamily="18" charset="2"/>
            <a:buChar char=""/>
          </a:pPr>
          <a:r>
            <a:rPr lang="it-IT" dirty="0"/>
            <a:t>recupero (più che espansione) del patrimonio edilizio</a:t>
          </a:r>
        </a:p>
      </dgm:t>
    </dgm:pt>
    <dgm:pt modelId="{A5159C99-C155-4056-8EEF-267737BE7495}" type="parTrans" cxnId="{BDE57BC1-7253-4F63-B2DD-4FB789264EE0}">
      <dgm:prSet/>
      <dgm:spPr/>
      <dgm:t>
        <a:bodyPr/>
        <a:lstStyle/>
        <a:p>
          <a:endParaRPr lang="it-IT"/>
        </a:p>
      </dgm:t>
    </dgm:pt>
    <dgm:pt modelId="{F8C059BD-DAA5-4F33-B5CF-4DB0FD6EA4A4}" type="sibTrans" cxnId="{BDE57BC1-7253-4F63-B2DD-4FB789264EE0}">
      <dgm:prSet/>
      <dgm:spPr/>
      <dgm:t>
        <a:bodyPr/>
        <a:lstStyle/>
        <a:p>
          <a:endParaRPr lang="it-IT"/>
        </a:p>
      </dgm:t>
    </dgm:pt>
    <dgm:pt modelId="{342FCEA6-7043-4472-B62E-956D82030B54}">
      <dgm:prSet phldrT="[Testo]"/>
      <dgm:spPr/>
      <dgm:t>
        <a:bodyPr/>
        <a:lstStyle/>
        <a:p>
          <a:r>
            <a:rPr lang="it-IT" dirty="0"/>
            <a:t>LIEVI DIFFORMITA’</a:t>
          </a:r>
        </a:p>
      </dgm:t>
    </dgm:pt>
    <dgm:pt modelId="{5CF74248-A376-41D6-BEF4-3D9D1B722E88}" type="parTrans" cxnId="{C7302DD6-0335-4B2F-9B27-C4D023EA5307}">
      <dgm:prSet/>
      <dgm:spPr/>
      <dgm:t>
        <a:bodyPr/>
        <a:lstStyle/>
        <a:p>
          <a:endParaRPr lang="it-IT"/>
        </a:p>
      </dgm:t>
    </dgm:pt>
    <dgm:pt modelId="{DB7CA2C7-096D-4A7E-BC33-006E70B1B380}" type="sibTrans" cxnId="{C7302DD6-0335-4B2F-9B27-C4D023EA5307}">
      <dgm:prSet/>
      <dgm:spPr/>
      <dgm:t>
        <a:bodyPr/>
        <a:lstStyle/>
        <a:p>
          <a:endParaRPr lang="it-IT"/>
        </a:p>
      </dgm:t>
    </dgm:pt>
    <dgm:pt modelId="{BF8BC422-9797-4109-ABD5-1B5863A18997}">
      <dgm:prSet phldrT="[Testo]"/>
      <dgm:spPr/>
      <dgm:t>
        <a:bodyPr/>
        <a:lstStyle/>
        <a:p>
          <a:r>
            <a:rPr lang="it-IT" dirty="0"/>
            <a:t>immobili o unità immobiliari spesso risalenti, presenza di “lievi” difformità che la normativa vigente non consente di sanare e che ostacolano la realizzazione di interventi di manutenzione anche ordinaria, limitandone la commerciabilità</a:t>
          </a:r>
        </a:p>
      </dgm:t>
    </dgm:pt>
    <dgm:pt modelId="{8475D1C0-3437-475A-B04F-4B26B9881696}" type="parTrans" cxnId="{6713FA76-88CB-436C-8964-80FFBEBBA70E}">
      <dgm:prSet/>
      <dgm:spPr/>
      <dgm:t>
        <a:bodyPr/>
        <a:lstStyle/>
        <a:p>
          <a:endParaRPr lang="it-IT"/>
        </a:p>
      </dgm:t>
    </dgm:pt>
    <dgm:pt modelId="{BB1E9DFB-3C6F-4106-917D-28F522894030}" type="sibTrans" cxnId="{6713FA76-88CB-436C-8964-80FFBEBBA70E}">
      <dgm:prSet/>
      <dgm:spPr/>
      <dgm:t>
        <a:bodyPr/>
        <a:lstStyle/>
        <a:p>
          <a:endParaRPr lang="it-IT"/>
        </a:p>
      </dgm:t>
    </dgm:pt>
    <dgm:pt modelId="{4F0FC528-6C7D-4A63-8649-02C201045C5D}">
      <dgm:prSet phldrT="[Testo]"/>
      <dgm:spPr/>
      <dgm:t>
        <a:bodyPr/>
        <a:lstStyle/>
        <a:p>
          <a:r>
            <a:rPr lang="it-IT" dirty="0"/>
            <a:t>SEMPLIFICAZIONE</a:t>
          </a:r>
        </a:p>
      </dgm:t>
    </dgm:pt>
    <dgm:pt modelId="{B3C87E3B-7103-4CCB-850D-8F022ADF09A0}" type="parTrans" cxnId="{0DBF5449-B1A5-44B9-B346-6BF2451171AE}">
      <dgm:prSet/>
      <dgm:spPr/>
      <dgm:t>
        <a:bodyPr/>
        <a:lstStyle/>
        <a:p>
          <a:endParaRPr lang="it-IT"/>
        </a:p>
      </dgm:t>
    </dgm:pt>
    <dgm:pt modelId="{D37376DB-B1D1-4A61-ADA1-1F37ACECAA04}" type="sibTrans" cxnId="{0DBF5449-B1A5-44B9-B346-6BF2451171AE}">
      <dgm:prSet/>
      <dgm:spPr/>
      <dgm:t>
        <a:bodyPr/>
        <a:lstStyle/>
        <a:p>
          <a:endParaRPr lang="it-IT"/>
        </a:p>
      </dgm:t>
    </dgm:pt>
    <dgm:pt modelId="{A5E9B420-4E2D-47F8-8317-088A289443BE}">
      <dgm:prSet/>
      <dgm:spPr/>
      <dgm:t>
        <a:bodyPr/>
        <a:lstStyle/>
        <a:p>
          <a:r>
            <a:rPr lang="it-IT" dirty="0"/>
            <a:t>aggravio amministrativo a carico degli uffici delle amministrazioni comunali competenti che, a causa della frammentarietà della disciplina di settore, non riescono a fornire risposte in tempi certi alle richieste di accertamento dello stato legittimo</a:t>
          </a:r>
        </a:p>
      </dgm:t>
    </dgm:pt>
    <dgm:pt modelId="{03C7D1E5-CFB8-4EF5-A442-64C32CABA763}" type="parTrans" cxnId="{FB672962-1EEA-4A44-8CDB-75D6388839BB}">
      <dgm:prSet/>
      <dgm:spPr/>
      <dgm:t>
        <a:bodyPr/>
        <a:lstStyle/>
        <a:p>
          <a:endParaRPr lang="it-IT"/>
        </a:p>
      </dgm:t>
    </dgm:pt>
    <dgm:pt modelId="{852A1771-6FD5-41F8-B455-DED589409920}" type="sibTrans" cxnId="{FB672962-1EEA-4A44-8CDB-75D6388839BB}">
      <dgm:prSet/>
      <dgm:spPr/>
      <dgm:t>
        <a:bodyPr/>
        <a:lstStyle/>
        <a:p>
          <a:endParaRPr lang="it-IT"/>
        </a:p>
      </dgm:t>
    </dgm:pt>
    <dgm:pt modelId="{898F2555-4C50-4137-A435-5887EFADE89A}">
      <dgm:prSet phldrT="[Testo]"/>
      <dgm:spPr/>
      <dgm:t>
        <a:bodyPr/>
        <a:lstStyle/>
        <a:p>
          <a:pPr>
            <a:buFont typeface="Symbol" panose="05050102010706020507" pitchFamily="18" charset="2"/>
            <a:buChar char=""/>
          </a:pPr>
          <a:r>
            <a:rPr lang="it-IT" dirty="0"/>
            <a:t>rigenerazione urbana </a:t>
          </a:r>
        </a:p>
      </dgm:t>
    </dgm:pt>
    <dgm:pt modelId="{1AFE5D37-19C0-4C5C-870A-9DC200F7FD5B}" type="parTrans" cxnId="{59A43DA6-8582-43AA-B8B0-DD8295CD1043}">
      <dgm:prSet/>
      <dgm:spPr/>
      <dgm:t>
        <a:bodyPr/>
        <a:lstStyle/>
        <a:p>
          <a:endParaRPr lang="it-IT"/>
        </a:p>
      </dgm:t>
    </dgm:pt>
    <dgm:pt modelId="{EDE4D966-72B6-47A4-88FB-1F776D6D23B6}" type="sibTrans" cxnId="{59A43DA6-8582-43AA-B8B0-DD8295CD1043}">
      <dgm:prSet/>
      <dgm:spPr/>
      <dgm:t>
        <a:bodyPr/>
        <a:lstStyle/>
        <a:p>
          <a:endParaRPr lang="it-IT"/>
        </a:p>
      </dgm:t>
    </dgm:pt>
    <dgm:pt modelId="{CB20EF5C-B8FE-4D0A-9271-6FFF96B6DCBE}">
      <dgm:prSet phldrT="[Testo]"/>
      <dgm:spPr/>
      <dgm:t>
        <a:bodyPr/>
        <a:lstStyle/>
        <a:p>
          <a:pPr>
            <a:buFont typeface="Symbol" panose="05050102010706020507" pitchFamily="18" charset="2"/>
            <a:buChar char=""/>
          </a:pPr>
          <a:r>
            <a:rPr lang="it-IT" dirty="0"/>
            <a:t>efficientamento energetico </a:t>
          </a:r>
        </a:p>
      </dgm:t>
    </dgm:pt>
    <dgm:pt modelId="{A468608D-3729-4782-BEE5-A09CC937A75C}" type="parTrans" cxnId="{D307E9C5-DE2E-42E3-8485-92C6786CD086}">
      <dgm:prSet/>
      <dgm:spPr/>
      <dgm:t>
        <a:bodyPr/>
        <a:lstStyle/>
        <a:p>
          <a:endParaRPr lang="it-IT"/>
        </a:p>
      </dgm:t>
    </dgm:pt>
    <dgm:pt modelId="{46BA3CD0-17B5-41D7-8F5A-A18F8D5F9C77}" type="sibTrans" cxnId="{D307E9C5-DE2E-42E3-8485-92C6786CD086}">
      <dgm:prSet/>
      <dgm:spPr/>
      <dgm:t>
        <a:bodyPr/>
        <a:lstStyle/>
        <a:p>
          <a:endParaRPr lang="it-IT"/>
        </a:p>
      </dgm:t>
    </dgm:pt>
    <dgm:pt modelId="{EF875681-C0AD-4787-B572-C283C402BCC1}" type="pres">
      <dgm:prSet presAssocID="{CA6F945C-B567-4EB2-9D5D-928BF2DE361C}" presName="Name0" presStyleCnt="0">
        <dgm:presLayoutVars>
          <dgm:dir/>
          <dgm:animLvl val="lvl"/>
          <dgm:resizeHandles val="exact"/>
        </dgm:presLayoutVars>
      </dgm:prSet>
      <dgm:spPr/>
    </dgm:pt>
    <dgm:pt modelId="{38189C83-B9E1-4886-AF8B-71FD7854DDF7}" type="pres">
      <dgm:prSet presAssocID="{267CD586-331D-47CC-A030-EB1D16B1DDF0}" presName="composite" presStyleCnt="0"/>
      <dgm:spPr/>
    </dgm:pt>
    <dgm:pt modelId="{6B43982F-4299-4878-9D16-0CA5ABF9C5C0}" type="pres">
      <dgm:prSet presAssocID="{267CD586-331D-47CC-A030-EB1D16B1DDF0}" presName="parTx" presStyleLbl="alignNode1" presStyleIdx="0" presStyleCnt="3">
        <dgm:presLayoutVars>
          <dgm:chMax val="0"/>
          <dgm:chPref val="0"/>
          <dgm:bulletEnabled val="1"/>
        </dgm:presLayoutVars>
      </dgm:prSet>
      <dgm:spPr/>
    </dgm:pt>
    <dgm:pt modelId="{54444CED-0E95-4B4A-A37A-759E549E9859}" type="pres">
      <dgm:prSet presAssocID="{267CD586-331D-47CC-A030-EB1D16B1DDF0}" presName="desTx" presStyleLbl="alignAccFollowNode1" presStyleIdx="0" presStyleCnt="3">
        <dgm:presLayoutVars>
          <dgm:bulletEnabled val="1"/>
        </dgm:presLayoutVars>
      </dgm:prSet>
      <dgm:spPr/>
    </dgm:pt>
    <dgm:pt modelId="{8FD3393E-F6BF-4CA2-9C01-B73B2ABF7A59}" type="pres">
      <dgm:prSet presAssocID="{736C8822-93F9-49F6-B231-76BD28B28F76}" presName="space" presStyleCnt="0"/>
      <dgm:spPr/>
    </dgm:pt>
    <dgm:pt modelId="{1E45CCE3-0E04-417C-8628-C32E25ADCAE1}" type="pres">
      <dgm:prSet presAssocID="{342FCEA6-7043-4472-B62E-956D82030B54}" presName="composite" presStyleCnt="0"/>
      <dgm:spPr/>
    </dgm:pt>
    <dgm:pt modelId="{5AD20ED5-C543-4D92-B01A-FF6778E7F071}" type="pres">
      <dgm:prSet presAssocID="{342FCEA6-7043-4472-B62E-956D82030B54}" presName="parTx" presStyleLbl="alignNode1" presStyleIdx="1" presStyleCnt="3">
        <dgm:presLayoutVars>
          <dgm:chMax val="0"/>
          <dgm:chPref val="0"/>
          <dgm:bulletEnabled val="1"/>
        </dgm:presLayoutVars>
      </dgm:prSet>
      <dgm:spPr/>
    </dgm:pt>
    <dgm:pt modelId="{F2650F54-8F34-49FE-BBE2-55C3C6C62766}" type="pres">
      <dgm:prSet presAssocID="{342FCEA6-7043-4472-B62E-956D82030B54}" presName="desTx" presStyleLbl="alignAccFollowNode1" presStyleIdx="1" presStyleCnt="3">
        <dgm:presLayoutVars>
          <dgm:bulletEnabled val="1"/>
        </dgm:presLayoutVars>
      </dgm:prSet>
      <dgm:spPr/>
    </dgm:pt>
    <dgm:pt modelId="{D967A3F9-52C1-4E17-AC6C-5C5007A4321F}" type="pres">
      <dgm:prSet presAssocID="{DB7CA2C7-096D-4A7E-BC33-006E70B1B380}" presName="space" presStyleCnt="0"/>
      <dgm:spPr/>
    </dgm:pt>
    <dgm:pt modelId="{295D006F-4F8C-44D2-93AB-61DD4F4E57A8}" type="pres">
      <dgm:prSet presAssocID="{4F0FC528-6C7D-4A63-8649-02C201045C5D}" presName="composite" presStyleCnt="0"/>
      <dgm:spPr/>
    </dgm:pt>
    <dgm:pt modelId="{BF2C6CAD-8869-4D65-A730-C167C0E7A62D}" type="pres">
      <dgm:prSet presAssocID="{4F0FC528-6C7D-4A63-8649-02C201045C5D}" presName="parTx" presStyleLbl="alignNode1" presStyleIdx="2" presStyleCnt="3">
        <dgm:presLayoutVars>
          <dgm:chMax val="0"/>
          <dgm:chPref val="0"/>
          <dgm:bulletEnabled val="1"/>
        </dgm:presLayoutVars>
      </dgm:prSet>
      <dgm:spPr/>
    </dgm:pt>
    <dgm:pt modelId="{DAC25A29-C397-494D-91A2-62269F4DCCFC}" type="pres">
      <dgm:prSet presAssocID="{4F0FC528-6C7D-4A63-8649-02C201045C5D}" presName="desTx" presStyleLbl="alignAccFollowNode1" presStyleIdx="2" presStyleCnt="3">
        <dgm:presLayoutVars>
          <dgm:bulletEnabled val="1"/>
        </dgm:presLayoutVars>
      </dgm:prSet>
      <dgm:spPr/>
    </dgm:pt>
  </dgm:ptLst>
  <dgm:cxnLst>
    <dgm:cxn modelId="{FB672962-1EEA-4A44-8CDB-75D6388839BB}" srcId="{4F0FC528-6C7D-4A63-8649-02C201045C5D}" destId="{A5E9B420-4E2D-47F8-8317-088A289443BE}" srcOrd="0" destOrd="0" parTransId="{03C7D1E5-CFB8-4EF5-A442-64C32CABA763}" sibTransId="{852A1771-6FD5-41F8-B455-DED589409920}"/>
    <dgm:cxn modelId="{0DBF5449-B1A5-44B9-B346-6BF2451171AE}" srcId="{CA6F945C-B567-4EB2-9D5D-928BF2DE361C}" destId="{4F0FC528-6C7D-4A63-8649-02C201045C5D}" srcOrd="2" destOrd="0" parTransId="{B3C87E3B-7103-4CCB-850D-8F022ADF09A0}" sibTransId="{D37376DB-B1D1-4A61-ADA1-1F37ACECAA04}"/>
    <dgm:cxn modelId="{D568466A-696D-42BA-BC45-C18053F66C8F}" type="presOf" srcId="{0C71C6E5-146E-498A-A490-09D69B420E93}" destId="{54444CED-0E95-4B4A-A37A-759E549E9859}" srcOrd="0" destOrd="0" presId="urn:microsoft.com/office/officeart/2005/8/layout/hList1"/>
    <dgm:cxn modelId="{F9B4726A-F90A-461D-9C01-314F46842F86}" type="presOf" srcId="{4F0FC528-6C7D-4A63-8649-02C201045C5D}" destId="{BF2C6CAD-8869-4D65-A730-C167C0E7A62D}" srcOrd="0" destOrd="0" presId="urn:microsoft.com/office/officeart/2005/8/layout/hList1"/>
    <dgm:cxn modelId="{2ABAD84D-61B0-40D0-B75D-5F3C99B0EAC5}" type="presOf" srcId="{BF8BC422-9797-4109-ABD5-1B5863A18997}" destId="{F2650F54-8F34-49FE-BBE2-55C3C6C62766}" srcOrd="0" destOrd="0" presId="urn:microsoft.com/office/officeart/2005/8/layout/hList1"/>
    <dgm:cxn modelId="{6713FA76-88CB-436C-8964-80FFBEBBA70E}" srcId="{342FCEA6-7043-4472-B62E-956D82030B54}" destId="{BF8BC422-9797-4109-ABD5-1B5863A18997}" srcOrd="0" destOrd="0" parTransId="{8475D1C0-3437-475A-B04F-4B26B9881696}" sibTransId="{BB1E9DFB-3C6F-4106-917D-28F522894030}"/>
    <dgm:cxn modelId="{061A5095-6E1A-4E65-BDCF-4BF9B53EA705}" type="presOf" srcId="{A5E9B420-4E2D-47F8-8317-088A289443BE}" destId="{DAC25A29-C397-494D-91A2-62269F4DCCFC}" srcOrd="0" destOrd="0" presId="urn:microsoft.com/office/officeart/2005/8/layout/hList1"/>
    <dgm:cxn modelId="{7EF14C97-7D73-44F0-AB29-C41C8799E0A7}" type="presOf" srcId="{CB20EF5C-B8FE-4D0A-9271-6FFF96B6DCBE}" destId="{54444CED-0E95-4B4A-A37A-759E549E9859}" srcOrd="0" destOrd="2" presId="urn:microsoft.com/office/officeart/2005/8/layout/hList1"/>
    <dgm:cxn modelId="{D3E96199-4273-4416-9766-171DE2702773}" type="presOf" srcId="{342FCEA6-7043-4472-B62E-956D82030B54}" destId="{5AD20ED5-C543-4D92-B01A-FF6778E7F071}" srcOrd="0" destOrd="0" presId="urn:microsoft.com/office/officeart/2005/8/layout/hList1"/>
    <dgm:cxn modelId="{59A43DA6-8582-43AA-B8B0-DD8295CD1043}" srcId="{267CD586-331D-47CC-A030-EB1D16B1DDF0}" destId="{898F2555-4C50-4137-A435-5887EFADE89A}" srcOrd="1" destOrd="0" parTransId="{1AFE5D37-19C0-4C5C-870A-9DC200F7FD5B}" sibTransId="{EDE4D966-72B6-47A4-88FB-1F776D6D23B6}"/>
    <dgm:cxn modelId="{915336A8-9121-450B-AD2B-297FF1C46694}" type="presOf" srcId="{CA6F945C-B567-4EB2-9D5D-928BF2DE361C}" destId="{EF875681-C0AD-4787-B572-C283C402BCC1}" srcOrd="0" destOrd="0" presId="urn:microsoft.com/office/officeart/2005/8/layout/hList1"/>
    <dgm:cxn modelId="{408D3BB1-A378-4429-AD89-10A2D8D13EE1}" type="presOf" srcId="{898F2555-4C50-4137-A435-5887EFADE89A}" destId="{54444CED-0E95-4B4A-A37A-759E549E9859}" srcOrd="0" destOrd="1" presId="urn:microsoft.com/office/officeart/2005/8/layout/hList1"/>
    <dgm:cxn modelId="{5A5B15BB-3CD7-483B-99AE-2A514C3CBC72}" srcId="{CA6F945C-B567-4EB2-9D5D-928BF2DE361C}" destId="{267CD586-331D-47CC-A030-EB1D16B1DDF0}" srcOrd="0" destOrd="0" parTransId="{BFF14F16-D5BD-498F-8FF2-20C64B6BB49E}" sibTransId="{736C8822-93F9-49F6-B231-76BD28B28F76}"/>
    <dgm:cxn modelId="{BDE57BC1-7253-4F63-B2DD-4FB789264EE0}" srcId="{267CD586-331D-47CC-A030-EB1D16B1DDF0}" destId="{0C71C6E5-146E-498A-A490-09D69B420E93}" srcOrd="0" destOrd="0" parTransId="{A5159C99-C155-4056-8EEF-267737BE7495}" sibTransId="{F8C059BD-DAA5-4F33-B5CF-4DB0FD6EA4A4}"/>
    <dgm:cxn modelId="{D307E9C5-DE2E-42E3-8485-92C6786CD086}" srcId="{267CD586-331D-47CC-A030-EB1D16B1DDF0}" destId="{CB20EF5C-B8FE-4D0A-9271-6FFF96B6DCBE}" srcOrd="2" destOrd="0" parTransId="{A468608D-3729-4782-BEE5-A09CC937A75C}" sibTransId="{46BA3CD0-17B5-41D7-8F5A-A18F8D5F9C77}"/>
    <dgm:cxn modelId="{F38DC1CC-20FC-457A-880C-A31F99F654F3}" type="presOf" srcId="{267CD586-331D-47CC-A030-EB1D16B1DDF0}" destId="{6B43982F-4299-4878-9D16-0CA5ABF9C5C0}" srcOrd="0" destOrd="0" presId="urn:microsoft.com/office/officeart/2005/8/layout/hList1"/>
    <dgm:cxn modelId="{C7302DD6-0335-4B2F-9B27-C4D023EA5307}" srcId="{CA6F945C-B567-4EB2-9D5D-928BF2DE361C}" destId="{342FCEA6-7043-4472-B62E-956D82030B54}" srcOrd="1" destOrd="0" parTransId="{5CF74248-A376-41D6-BEF4-3D9D1B722E88}" sibTransId="{DB7CA2C7-096D-4A7E-BC33-006E70B1B380}"/>
    <dgm:cxn modelId="{2E602086-22B1-4898-A98C-D347BD9FD770}" type="presParOf" srcId="{EF875681-C0AD-4787-B572-C283C402BCC1}" destId="{38189C83-B9E1-4886-AF8B-71FD7854DDF7}" srcOrd="0" destOrd="0" presId="urn:microsoft.com/office/officeart/2005/8/layout/hList1"/>
    <dgm:cxn modelId="{CEF9501B-1A91-4D7B-85E7-20E4333C0947}" type="presParOf" srcId="{38189C83-B9E1-4886-AF8B-71FD7854DDF7}" destId="{6B43982F-4299-4878-9D16-0CA5ABF9C5C0}" srcOrd="0" destOrd="0" presId="urn:microsoft.com/office/officeart/2005/8/layout/hList1"/>
    <dgm:cxn modelId="{E1E1C4C4-746B-4C9D-B20D-E34FB1C05E69}" type="presParOf" srcId="{38189C83-B9E1-4886-AF8B-71FD7854DDF7}" destId="{54444CED-0E95-4B4A-A37A-759E549E9859}" srcOrd="1" destOrd="0" presId="urn:microsoft.com/office/officeart/2005/8/layout/hList1"/>
    <dgm:cxn modelId="{189A3F28-3A57-4051-AE4E-8B83545F8416}" type="presParOf" srcId="{EF875681-C0AD-4787-B572-C283C402BCC1}" destId="{8FD3393E-F6BF-4CA2-9C01-B73B2ABF7A59}" srcOrd="1" destOrd="0" presId="urn:microsoft.com/office/officeart/2005/8/layout/hList1"/>
    <dgm:cxn modelId="{A71617A4-DECA-493E-B735-A886125BCE58}" type="presParOf" srcId="{EF875681-C0AD-4787-B572-C283C402BCC1}" destId="{1E45CCE3-0E04-417C-8628-C32E25ADCAE1}" srcOrd="2" destOrd="0" presId="urn:microsoft.com/office/officeart/2005/8/layout/hList1"/>
    <dgm:cxn modelId="{2D7DB9FD-AB38-4809-A849-D9E9DC24645D}" type="presParOf" srcId="{1E45CCE3-0E04-417C-8628-C32E25ADCAE1}" destId="{5AD20ED5-C543-4D92-B01A-FF6778E7F071}" srcOrd="0" destOrd="0" presId="urn:microsoft.com/office/officeart/2005/8/layout/hList1"/>
    <dgm:cxn modelId="{0602EC3F-CC8D-4ACE-8548-2BD6761B27F3}" type="presParOf" srcId="{1E45CCE3-0E04-417C-8628-C32E25ADCAE1}" destId="{F2650F54-8F34-49FE-BBE2-55C3C6C62766}" srcOrd="1" destOrd="0" presId="urn:microsoft.com/office/officeart/2005/8/layout/hList1"/>
    <dgm:cxn modelId="{B08C3B16-6F50-464B-91BA-7BB4C92234E7}" type="presParOf" srcId="{EF875681-C0AD-4787-B572-C283C402BCC1}" destId="{D967A3F9-52C1-4E17-AC6C-5C5007A4321F}" srcOrd="3" destOrd="0" presId="urn:microsoft.com/office/officeart/2005/8/layout/hList1"/>
    <dgm:cxn modelId="{781BB157-90C2-4BC7-A1BF-C270FBB25580}" type="presParOf" srcId="{EF875681-C0AD-4787-B572-C283C402BCC1}" destId="{295D006F-4F8C-44D2-93AB-61DD4F4E57A8}" srcOrd="4" destOrd="0" presId="urn:microsoft.com/office/officeart/2005/8/layout/hList1"/>
    <dgm:cxn modelId="{57A15381-34FC-42DB-8A45-190BCD418905}" type="presParOf" srcId="{295D006F-4F8C-44D2-93AB-61DD4F4E57A8}" destId="{BF2C6CAD-8869-4D65-A730-C167C0E7A62D}" srcOrd="0" destOrd="0" presId="urn:microsoft.com/office/officeart/2005/8/layout/hList1"/>
    <dgm:cxn modelId="{61B0EC2C-FE79-4909-88C7-A8752015A25D}" type="presParOf" srcId="{295D006F-4F8C-44D2-93AB-61DD4F4E57A8}" destId="{DAC25A29-C397-494D-91A2-62269F4DCCF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174755-42E0-4C41-BD14-B33A1EA27E85}" type="doc">
      <dgm:prSet loTypeId="urn:microsoft.com/office/officeart/2009/3/layout/IncreasingArrowsProcess" loCatId="process" qsTypeId="urn:microsoft.com/office/officeart/2005/8/quickstyle/simple1" qsCatId="simple" csTypeId="urn:microsoft.com/office/officeart/2005/8/colors/accent6_3" csCatId="accent6" phldr="1"/>
      <dgm:spPr/>
      <dgm:t>
        <a:bodyPr/>
        <a:lstStyle/>
        <a:p>
          <a:endParaRPr lang="it-IT"/>
        </a:p>
      </dgm:t>
    </dgm:pt>
    <dgm:pt modelId="{244CB969-791D-4A2C-ABA1-B65D526C2C6F}">
      <dgm:prSet phldrT="[Testo]"/>
      <dgm:spPr/>
      <dgm:t>
        <a:bodyPr/>
        <a:lstStyle/>
        <a:p>
          <a:r>
            <a:rPr lang="it-IT" b="1" dirty="0">
              <a:solidFill>
                <a:schemeClr val="bg1"/>
              </a:solidFill>
            </a:rPr>
            <a:t>BREVE TERMINE</a:t>
          </a:r>
        </a:p>
      </dgm:t>
    </dgm:pt>
    <dgm:pt modelId="{4873D1C6-965F-4FB0-BCFF-1D72D82982D7}" type="parTrans" cxnId="{B7641963-C8FC-4E99-9F37-25A7F07E7F5A}">
      <dgm:prSet/>
      <dgm:spPr/>
      <dgm:t>
        <a:bodyPr/>
        <a:lstStyle/>
        <a:p>
          <a:endParaRPr lang="it-IT"/>
        </a:p>
      </dgm:t>
    </dgm:pt>
    <dgm:pt modelId="{D8AD6B23-688E-468C-8ECB-FFAC15EBDED2}" type="sibTrans" cxnId="{B7641963-C8FC-4E99-9F37-25A7F07E7F5A}">
      <dgm:prSet/>
      <dgm:spPr/>
      <dgm:t>
        <a:bodyPr/>
        <a:lstStyle/>
        <a:p>
          <a:endParaRPr lang="it-IT"/>
        </a:p>
      </dgm:t>
    </dgm:pt>
    <dgm:pt modelId="{903A076B-8388-4815-A55D-6A3C196AF625}">
      <dgm:prSet phldrT="[Testo]"/>
      <dgm:spPr/>
      <dgm:t>
        <a:bodyPr/>
        <a:lstStyle/>
        <a:p>
          <a:r>
            <a:rPr lang="it-IT" dirty="0"/>
            <a:t>adozione di disposizioni a carattere </a:t>
          </a:r>
          <a:r>
            <a:rPr lang="it-IT" b="1" dirty="0"/>
            <a:t>urgente</a:t>
          </a:r>
          <a:r>
            <a:rPr lang="it-IT" dirty="0"/>
            <a:t> e di natura </a:t>
          </a:r>
          <a:r>
            <a:rPr lang="it-IT" b="1" dirty="0"/>
            <a:t>puntuale</a:t>
          </a:r>
          <a:r>
            <a:rPr lang="it-IT" dirty="0"/>
            <a:t> finalizzate a favorire le regolarizzazioni delle “lievi” difformità edilizie</a:t>
          </a:r>
        </a:p>
      </dgm:t>
    </dgm:pt>
    <dgm:pt modelId="{D8B68AF5-2626-4D7D-8606-7F652B9F3B76}" type="parTrans" cxnId="{FC21E18C-49DC-4710-9C91-9C34A9402478}">
      <dgm:prSet/>
      <dgm:spPr/>
      <dgm:t>
        <a:bodyPr/>
        <a:lstStyle/>
        <a:p>
          <a:endParaRPr lang="it-IT"/>
        </a:p>
      </dgm:t>
    </dgm:pt>
    <dgm:pt modelId="{6E4C50BA-E5EB-41CB-BDA6-A26355D7CD5C}" type="sibTrans" cxnId="{FC21E18C-49DC-4710-9C91-9C34A9402478}">
      <dgm:prSet/>
      <dgm:spPr/>
      <dgm:t>
        <a:bodyPr/>
        <a:lstStyle/>
        <a:p>
          <a:endParaRPr lang="it-IT"/>
        </a:p>
      </dgm:t>
    </dgm:pt>
    <dgm:pt modelId="{86394A3E-52C7-4187-B4A6-401B580D69AA}">
      <dgm:prSet phldrT="[Testo]"/>
      <dgm:spPr/>
      <dgm:t>
        <a:bodyPr/>
        <a:lstStyle/>
        <a:p>
          <a:r>
            <a:rPr lang="it-IT" b="1" dirty="0">
              <a:solidFill>
                <a:schemeClr val="bg1"/>
              </a:solidFill>
            </a:rPr>
            <a:t>MEDIO LUNGO TERMINE</a:t>
          </a:r>
        </a:p>
      </dgm:t>
    </dgm:pt>
    <dgm:pt modelId="{3A7326BF-D0B4-46C2-87C4-61D429998DE2}" type="parTrans" cxnId="{46DED2EB-565D-4A1D-8917-BF12A32C2130}">
      <dgm:prSet/>
      <dgm:spPr/>
      <dgm:t>
        <a:bodyPr/>
        <a:lstStyle/>
        <a:p>
          <a:endParaRPr lang="it-IT"/>
        </a:p>
      </dgm:t>
    </dgm:pt>
    <dgm:pt modelId="{7FE592FA-4BA7-4A08-B615-5CD0C149DCE6}" type="sibTrans" cxnId="{46DED2EB-565D-4A1D-8917-BF12A32C2130}">
      <dgm:prSet/>
      <dgm:spPr/>
      <dgm:t>
        <a:bodyPr/>
        <a:lstStyle/>
        <a:p>
          <a:endParaRPr lang="it-IT"/>
        </a:p>
      </dgm:t>
    </dgm:pt>
    <dgm:pt modelId="{0CF16B15-F505-4A6D-8C18-595DD255DF88}">
      <dgm:prSet phldrT="[Testo]"/>
      <dgm:spPr/>
      <dgm:t>
        <a:bodyPr/>
        <a:lstStyle/>
        <a:p>
          <a:r>
            <a:rPr lang="it-IT" dirty="0"/>
            <a:t>approvazione di una legge delega al Governo per il </a:t>
          </a:r>
          <a:r>
            <a:rPr lang="it-IT" b="1" dirty="0"/>
            <a:t>riordino del testo unico dell’edilizia </a:t>
          </a:r>
          <a:r>
            <a:rPr lang="it-IT" dirty="0"/>
            <a:t>e della normativa in materia di costruzioni, finalizzata a semplificare la disciplina di settore e riordinare i rapporti tra la legislazione statale e regionale</a:t>
          </a:r>
        </a:p>
      </dgm:t>
    </dgm:pt>
    <dgm:pt modelId="{B3FDBD7F-18CF-452C-84AA-632E576DEAC6}" type="parTrans" cxnId="{CBFF209A-2469-4280-8229-6255AAC0CB6C}">
      <dgm:prSet/>
      <dgm:spPr/>
      <dgm:t>
        <a:bodyPr/>
        <a:lstStyle/>
        <a:p>
          <a:endParaRPr lang="it-IT"/>
        </a:p>
      </dgm:t>
    </dgm:pt>
    <dgm:pt modelId="{0F1B325D-002A-4899-A41F-77923709CF1C}" type="sibTrans" cxnId="{CBFF209A-2469-4280-8229-6255AAC0CB6C}">
      <dgm:prSet/>
      <dgm:spPr/>
      <dgm:t>
        <a:bodyPr/>
        <a:lstStyle/>
        <a:p>
          <a:endParaRPr lang="it-IT"/>
        </a:p>
      </dgm:t>
    </dgm:pt>
    <dgm:pt modelId="{C4141E42-408E-4554-BA91-FB74BD216518}" type="pres">
      <dgm:prSet presAssocID="{03174755-42E0-4C41-BD14-B33A1EA27E85}" presName="Name0" presStyleCnt="0">
        <dgm:presLayoutVars>
          <dgm:chMax val="5"/>
          <dgm:chPref val="5"/>
          <dgm:dir/>
          <dgm:animLvl val="lvl"/>
        </dgm:presLayoutVars>
      </dgm:prSet>
      <dgm:spPr/>
    </dgm:pt>
    <dgm:pt modelId="{45612111-C179-4CBC-80A1-71A25FA1691D}" type="pres">
      <dgm:prSet presAssocID="{244CB969-791D-4A2C-ABA1-B65D526C2C6F}" presName="parentText1" presStyleLbl="node1" presStyleIdx="0" presStyleCnt="2">
        <dgm:presLayoutVars>
          <dgm:chMax/>
          <dgm:chPref val="3"/>
          <dgm:bulletEnabled val="1"/>
        </dgm:presLayoutVars>
      </dgm:prSet>
      <dgm:spPr/>
    </dgm:pt>
    <dgm:pt modelId="{DFB3CC43-8B55-4D70-85CD-E085D5D1DEF9}" type="pres">
      <dgm:prSet presAssocID="{244CB969-791D-4A2C-ABA1-B65D526C2C6F}" presName="childText1" presStyleLbl="solidAlignAcc1" presStyleIdx="0" presStyleCnt="2">
        <dgm:presLayoutVars>
          <dgm:chMax val="0"/>
          <dgm:chPref val="0"/>
          <dgm:bulletEnabled val="1"/>
        </dgm:presLayoutVars>
      </dgm:prSet>
      <dgm:spPr/>
    </dgm:pt>
    <dgm:pt modelId="{E4E042F6-6BA3-4343-9C6F-A6E6346A555D}" type="pres">
      <dgm:prSet presAssocID="{86394A3E-52C7-4187-B4A6-401B580D69AA}" presName="parentText2" presStyleLbl="node1" presStyleIdx="1" presStyleCnt="2">
        <dgm:presLayoutVars>
          <dgm:chMax/>
          <dgm:chPref val="3"/>
          <dgm:bulletEnabled val="1"/>
        </dgm:presLayoutVars>
      </dgm:prSet>
      <dgm:spPr/>
    </dgm:pt>
    <dgm:pt modelId="{61D5B1B3-1DEF-46C4-B5B8-3219E99994AD}" type="pres">
      <dgm:prSet presAssocID="{86394A3E-52C7-4187-B4A6-401B580D69AA}" presName="childText2" presStyleLbl="solidAlignAcc1" presStyleIdx="1" presStyleCnt="2">
        <dgm:presLayoutVars>
          <dgm:chMax val="0"/>
          <dgm:chPref val="0"/>
          <dgm:bulletEnabled val="1"/>
        </dgm:presLayoutVars>
      </dgm:prSet>
      <dgm:spPr/>
    </dgm:pt>
  </dgm:ptLst>
  <dgm:cxnLst>
    <dgm:cxn modelId="{0F80AB0A-D837-410F-B35B-A3C7463A46E9}" type="presOf" srcId="{0CF16B15-F505-4A6D-8C18-595DD255DF88}" destId="{61D5B1B3-1DEF-46C4-B5B8-3219E99994AD}" srcOrd="0" destOrd="0" presId="urn:microsoft.com/office/officeart/2009/3/layout/IncreasingArrowsProcess"/>
    <dgm:cxn modelId="{B7641963-C8FC-4E99-9F37-25A7F07E7F5A}" srcId="{03174755-42E0-4C41-BD14-B33A1EA27E85}" destId="{244CB969-791D-4A2C-ABA1-B65D526C2C6F}" srcOrd="0" destOrd="0" parTransId="{4873D1C6-965F-4FB0-BCFF-1D72D82982D7}" sibTransId="{D8AD6B23-688E-468C-8ECB-FFAC15EBDED2}"/>
    <dgm:cxn modelId="{FC21E18C-49DC-4710-9C91-9C34A9402478}" srcId="{244CB969-791D-4A2C-ABA1-B65D526C2C6F}" destId="{903A076B-8388-4815-A55D-6A3C196AF625}" srcOrd="0" destOrd="0" parTransId="{D8B68AF5-2626-4D7D-8606-7F652B9F3B76}" sibTransId="{6E4C50BA-E5EB-41CB-BDA6-A26355D7CD5C}"/>
    <dgm:cxn modelId="{CBFF209A-2469-4280-8229-6255AAC0CB6C}" srcId="{86394A3E-52C7-4187-B4A6-401B580D69AA}" destId="{0CF16B15-F505-4A6D-8C18-595DD255DF88}" srcOrd="0" destOrd="0" parTransId="{B3FDBD7F-18CF-452C-84AA-632E576DEAC6}" sibTransId="{0F1B325D-002A-4899-A41F-77923709CF1C}"/>
    <dgm:cxn modelId="{A1A719A7-4ECD-4F7E-83C3-8EF0C9823DB9}" type="presOf" srcId="{03174755-42E0-4C41-BD14-B33A1EA27E85}" destId="{C4141E42-408E-4554-BA91-FB74BD216518}" srcOrd="0" destOrd="0" presId="urn:microsoft.com/office/officeart/2009/3/layout/IncreasingArrowsProcess"/>
    <dgm:cxn modelId="{166C1CB1-4F9E-43F9-ADAB-8F8741726A1A}" type="presOf" srcId="{86394A3E-52C7-4187-B4A6-401B580D69AA}" destId="{E4E042F6-6BA3-4343-9C6F-A6E6346A555D}" srcOrd="0" destOrd="0" presId="urn:microsoft.com/office/officeart/2009/3/layout/IncreasingArrowsProcess"/>
    <dgm:cxn modelId="{B2CEBEE5-FD2A-4635-8A66-56639BC724DC}" type="presOf" srcId="{903A076B-8388-4815-A55D-6A3C196AF625}" destId="{DFB3CC43-8B55-4D70-85CD-E085D5D1DEF9}" srcOrd="0" destOrd="0" presId="urn:microsoft.com/office/officeart/2009/3/layout/IncreasingArrowsProcess"/>
    <dgm:cxn modelId="{46DED2EB-565D-4A1D-8917-BF12A32C2130}" srcId="{03174755-42E0-4C41-BD14-B33A1EA27E85}" destId="{86394A3E-52C7-4187-B4A6-401B580D69AA}" srcOrd="1" destOrd="0" parTransId="{3A7326BF-D0B4-46C2-87C4-61D429998DE2}" sibTransId="{7FE592FA-4BA7-4A08-B615-5CD0C149DCE6}"/>
    <dgm:cxn modelId="{ABDD0AF3-D5D9-4382-8FB2-C906A1492C00}" type="presOf" srcId="{244CB969-791D-4A2C-ABA1-B65D526C2C6F}" destId="{45612111-C179-4CBC-80A1-71A25FA1691D}" srcOrd="0" destOrd="0" presId="urn:microsoft.com/office/officeart/2009/3/layout/IncreasingArrowsProcess"/>
    <dgm:cxn modelId="{1FAA2C32-330E-4965-8224-5D4D74A36194}" type="presParOf" srcId="{C4141E42-408E-4554-BA91-FB74BD216518}" destId="{45612111-C179-4CBC-80A1-71A25FA1691D}" srcOrd="0" destOrd="0" presId="urn:microsoft.com/office/officeart/2009/3/layout/IncreasingArrowsProcess"/>
    <dgm:cxn modelId="{9498999F-D873-450E-9719-F31D59FCFF5C}" type="presParOf" srcId="{C4141E42-408E-4554-BA91-FB74BD216518}" destId="{DFB3CC43-8B55-4D70-85CD-E085D5D1DEF9}" srcOrd="1" destOrd="0" presId="urn:microsoft.com/office/officeart/2009/3/layout/IncreasingArrowsProcess"/>
    <dgm:cxn modelId="{80B65D2D-65D1-4E81-B853-9A39C9F654D6}" type="presParOf" srcId="{C4141E42-408E-4554-BA91-FB74BD216518}" destId="{E4E042F6-6BA3-4343-9C6F-A6E6346A555D}" srcOrd="2" destOrd="0" presId="urn:microsoft.com/office/officeart/2009/3/layout/IncreasingArrowsProcess"/>
    <dgm:cxn modelId="{91F8C435-F837-4415-B793-3562BD9713C5}" type="presParOf" srcId="{C4141E42-408E-4554-BA91-FB74BD216518}" destId="{61D5B1B3-1DEF-46C4-B5B8-3219E99994AD}" srcOrd="3"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996B5C-A9A9-4025-887E-B0CCE5A654C4}" type="doc">
      <dgm:prSet loTypeId="urn:microsoft.com/office/officeart/2005/8/layout/vList5" loCatId="list" qsTypeId="urn:microsoft.com/office/officeart/2005/8/quickstyle/simple1" qsCatId="simple" csTypeId="urn:microsoft.com/office/officeart/2005/8/colors/accent6_3" csCatId="accent6" phldr="1"/>
      <dgm:spPr/>
      <dgm:t>
        <a:bodyPr/>
        <a:lstStyle/>
        <a:p>
          <a:endParaRPr lang="it-IT"/>
        </a:p>
      </dgm:t>
    </dgm:pt>
    <dgm:pt modelId="{9FFCDEF5-4DF5-4B91-8FC0-18F440835C7E}">
      <dgm:prSet phldrT="[Testo]"/>
      <dgm:spPr/>
      <dgm:t>
        <a:bodyPr/>
        <a:lstStyle/>
        <a:p>
          <a:pPr>
            <a:buFont typeface="+mj-lt"/>
            <a:buAutoNum type="alphaLcParenR"/>
          </a:pPr>
          <a:r>
            <a:rPr lang="it-IT" b="1" dirty="0"/>
            <a:t>1. DIFFORMITÀ DI NATURA FORMALE</a:t>
          </a:r>
          <a:endParaRPr lang="it-IT" dirty="0"/>
        </a:p>
      </dgm:t>
    </dgm:pt>
    <dgm:pt modelId="{D51FB1C8-1767-4E39-B185-C469DFA5C5F0}" type="parTrans" cxnId="{CCB2CB61-F80A-4E48-8C57-F5AA589BE350}">
      <dgm:prSet/>
      <dgm:spPr/>
      <dgm:t>
        <a:bodyPr/>
        <a:lstStyle/>
        <a:p>
          <a:endParaRPr lang="it-IT"/>
        </a:p>
      </dgm:t>
    </dgm:pt>
    <dgm:pt modelId="{3BE715B2-B216-4995-8AB5-5E5D420F5BC6}" type="sibTrans" cxnId="{CCB2CB61-F80A-4E48-8C57-F5AA589BE350}">
      <dgm:prSet/>
      <dgm:spPr/>
      <dgm:t>
        <a:bodyPr/>
        <a:lstStyle/>
        <a:p>
          <a:endParaRPr lang="it-IT"/>
        </a:p>
      </dgm:t>
    </dgm:pt>
    <dgm:pt modelId="{F40C7522-85AC-4A8C-B027-B0A588016D8F}">
      <dgm:prSet/>
      <dgm:spPr/>
      <dgm:t>
        <a:bodyPr/>
        <a:lstStyle/>
        <a:p>
          <a:pPr>
            <a:buFont typeface="+mj-lt"/>
            <a:buAutoNum type="alphaLcParenR"/>
          </a:pPr>
          <a:r>
            <a:rPr lang="it-IT" b="1" dirty="0"/>
            <a:t>2. DIFFORMITÀ EDILIZIE “INTERNE”</a:t>
          </a:r>
          <a:endParaRPr lang="it-IT" dirty="0"/>
        </a:p>
      </dgm:t>
    </dgm:pt>
    <dgm:pt modelId="{39F0CD5E-8E20-4DDF-ABB5-56E54B7CD007}" type="parTrans" cxnId="{510A3093-BFAA-44D1-9E82-7CFA950DBFB0}">
      <dgm:prSet/>
      <dgm:spPr/>
      <dgm:t>
        <a:bodyPr/>
        <a:lstStyle/>
        <a:p>
          <a:endParaRPr lang="it-IT"/>
        </a:p>
      </dgm:t>
    </dgm:pt>
    <dgm:pt modelId="{2CB41405-D0A9-43E0-AB50-3782B431F348}" type="sibTrans" cxnId="{510A3093-BFAA-44D1-9E82-7CFA950DBFB0}">
      <dgm:prSet/>
      <dgm:spPr/>
      <dgm:t>
        <a:bodyPr/>
        <a:lstStyle/>
        <a:p>
          <a:endParaRPr lang="it-IT"/>
        </a:p>
      </dgm:t>
    </dgm:pt>
    <dgm:pt modelId="{66CCFF73-1219-4BBF-84AC-15B8D5FAC403}">
      <dgm:prSet/>
      <dgm:spPr/>
      <dgm:t>
        <a:bodyPr/>
        <a:lstStyle/>
        <a:p>
          <a:pPr>
            <a:buFont typeface="+mj-lt"/>
            <a:buAutoNum type="alphaLcParenR"/>
          </a:pPr>
          <a:r>
            <a:rPr lang="it-IT" b="1" dirty="0"/>
            <a:t>3. DIFFORMITÀ CHE POTEVANO ESSERE SANATE ALL’EPOCA DI REALIZZAZIONE DELL’INTERVENTO, MA NON SANABILI OGGI</a:t>
          </a:r>
          <a:endParaRPr lang="it-IT" dirty="0"/>
        </a:p>
      </dgm:t>
    </dgm:pt>
    <dgm:pt modelId="{A1224753-A41B-42B8-BA89-0F85857425E3}" type="parTrans" cxnId="{4C502EF0-80CF-468B-8D7A-D265DB0CB989}">
      <dgm:prSet/>
      <dgm:spPr/>
      <dgm:t>
        <a:bodyPr/>
        <a:lstStyle/>
        <a:p>
          <a:endParaRPr lang="it-IT"/>
        </a:p>
      </dgm:t>
    </dgm:pt>
    <dgm:pt modelId="{98ABDF99-2968-4B7E-A678-89153E888C56}" type="sibTrans" cxnId="{4C502EF0-80CF-468B-8D7A-D265DB0CB989}">
      <dgm:prSet/>
      <dgm:spPr/>
      <dgm:t>
        <a:bodyPr/>
        <a:lstStyle/>
        <a:p>
          <a:endParaRPr lang="it-IT"/>
        </a:p>
      </dgm:t>
    </dgm:pt>
    <dgm:pt modelId="{DE5457B7-73D4-49FB-B3C0-1832D8699052}">
      <dgm:prSet/>
      <dgm:spPr/>
      <dgm:t>
        <a:bodyPr/>
        <a:lstStyle/>
        <a:p>
          <a:pPr algn="ctr">
            <a:buFont typeface="+mj-lt"/>
            <a:buNone/>
          </a:pPr>
          <a:r>
            <a:rPr lang="it-IT" dirty="0"/>
            <a:t>afferenti ad una singola unità immobiliare, che, in quanto risultanti da interventi spesso stratificati nel tempo, realizzati dai proprietari dell’epoca in assenza di formale autorizzazione o segnalazione, rendono oggi difficile comprovare lo stato legittimo dell’unità immobiliare e non consentono una riduzione in pristino</a:t>
          </a:r>
        </a:p>
      </dgm:t>
    </dgm:pt>
    <dgm:pt modelId="{ED35BEE3-1BF9-4B02-B008-4DC3320908CD}" type="parTrans" cxnId="{8C363D6E-40D4-41AF-95A8-B21E59DA4B21}">
      <dgm:prSet/>
      <dgm:spPr/>
      <dgm:t>
        <a:bodyPr/>
        <a:lstStyle/>
        <a:p>
          <a:endParaRPr lang="it-IT"/>
        </a:p>
      </dgm:t>
    </dgm:pt>
    <dgm:pt modelId="{7C04AEB9-BD92-47C6-A5F6-9D2EC749BF7C}" type="sibTrans" cxnId="{8C363D6E-40D4-41AF-95A8-B21E59DA4B21}">
      <dgm:prSet/>
      <dgm:spPr/>
      <dgm:t>
        <a:bodyPr/>
        <a:lstStyle/>
        <a:p>
          <a:endParaRPr lang="it-IT"/>
        </a:p>
      </dgm:t>
    </dgm:pt>
    <dgm:pt modelId="{BAE5479E-2CB0-4A74-B101-1ACF9BB5C537}">
      <dgm:prSet/>
      <dgm:spPr/>
      <dgm:t>
        <a:bodyPr/>
        <a:lstStyle/>
        <a:p>
          <a:pPr>
            <a:buFont typeface="+mj-lt"/>
            <a:buNone/>
          </a:pPr>
          <a:r>
            <a:rPr lang="it-IT" dirty="0"/>
            <a:t>a causa della disciplina della “doppia conforme” che, richiedendo la conformità alla disciplina edilizia vigente sia al momento di realizzazione dell’intervento, sia al momento della richiesta del titolo, non consentono di conseguire il permesso o la segnalazione in sanatoria per moltissimi interventi, risalenti nel tempo, pur se conformi agli standard urbanistici</a:t>
          </a:r>
        </a:p>
      </dgm:t>
    </dgm:pt>
    <dgm:pt modelId="{F61096CC-F5D0-45B8-881C-A7322326C741}" type="parTrans" cxnId="{B93A5A01-52CA-4790-BE21-8FC46F6DFBA5}">
      <dgm:prSet/>
      <dgm:spPr/>
      <dgm:t>
        <a:bodyPr/>
        <a:lstStyle/>
        <a:p>
          <a:endParaRPr lang="it-IT"/>
        </a:p>
      </dgm:t>
    </dgm:pt>
    <dgm:pt modelId="{4B21ED4B-0514-489E-9E8E-4911D3C82C8D}" type="sibTrans" cxnId="{B93A5A01-52CA-4790-BE21-8FC46F6DFBA5}">
      <dgm:prSet/>
      <dgm:spPr/>
      <dgm:t>
        <a:bodyPr/>
        <a:lstStyle/>
        <a:p>
          <a:endParaRPr lang="it-IT"/>
        </a:p>
      </dgm:t>
    </dgm:pt>
    <dgm:pt modelId="{B9DD47B6-4892-4F02-8481-DE2A1D66116B}">
      <dgm:prSet phldrT="[Testo]"/>
      <dgm:spPr/>
      <dgm:t>
        <a:bodyPr/>
        <a:lstStyle/>
        <a:p>
          <a:pPr algn="ctr">
            <a:buFont typeface="Arial" panose="020B0604020202020204" pitchFamily="34" charset="0"/>
            <a:buChar char="•"/>
          </a:pPr>
          <a:r>
            <a:rPr lang="it-IT" dirty="0"/>
            <a:t>incertezze interpretative della disciplina vigente rispetto alla dimostrazione dello stato legittimo dell’immobile</a:t>
          </a:r>
        </a:p>
      </dgm:t>
    </dgm:pt>
    <dgm:pt modelId="{6D46E2E2-40ED-4EEF-A736-646CC5189476}" type="parTrans" cxnId="{A1C175E6-DDEF-413D-B2D0-F9058F948E75}">
      <dgm:prSet/>
      <dgm:spPr/>
      <dgm:t>
        <a:bodyPr/>
        <a:lstStyle/>
        <a:p>
          <a:endParaRPr lang="it-IT"/>
        </a:p>
      </dgm:t>
    </dgm:pt>
    <dgm:pt modelId="{9F928445-DCA8-4114-817C-FA2ED94D6EFF}" type="sibTrans" cxnId="{A1C175E6-DDEF-413D-B2D0-F9058F948E75}">
      <dgm:prSet/>
      <dgm:spPr/>
      <dgm:t>
        <a:bodyPr/>
        <a:lstStyle/>
        <a:p>
          <a:endParaRPr lang="it-IT"/>
        </a:p>
      </dgm:t>
    </dgm:pt>
    <dgm:pt modelId="{6B16151E-A738-43F6-B733-ECE3AA89619A}">
      <dgm:prSet phldrT="[Testo]"/>
      <dgm:spPr/>
      <dgm:t>
        <a:bodyPr/>
        <a:lstStyle/>
        <a:p>
          <a:pPr algn="ctr">
            <a:buFont typeface="Arial" panose="020B0604020202020204" pitchFamily="34" charset="0"/>
            <a:buChar char="•"/>
          </a:pPr>
          <a:r>
            <a:rPr lang="it-IT" dirty="0"/>
            <a:t>tutela del legittimo affidamento del proprietario relativo ad interventi edilizi antecedenti alle novità introdotte nel 1977 dalla cd. “Legge Bucalossi”, che ha subordinato il diritto a costruire ad un titolo edilizio rilasciato dall'amministrazione comunale a fronte del pagamento di un corrispettivo</a:t>
          </a:r>
        </a:p>
      </dgm:t>
    </dgm:pt>
    <dgm:pt modelId="{1FCA859E-C2F1-4EC5-BB2C-F9852E444B48}" type="parTrans" cxnId="{7D43C279-4111-4854-B6B6-5623F5E07635}">
      <dgm:prSet/>
      <dgm:spPr/>
    </dgm:pt>
    <dgm:pt modelId="{22D6D50C-347A-4937-8397-94092B4AFDE8}" type="sibTrans" cxnId="{7D43C279-4111-4854-B6B6-5623F5E07635}">
      <dgm:prSet/>
      <dgm:spPr/>
    </dgm:pt>
    <dgm:pt modelId="{2F1D156E-CE6D-4AA4-94AB-15E0AB668CFE}" type="pres">
      <dgm:prSet presAssocID="{6F996B5C-A9A9-4025-887E-B0CCE5A654C4}" presName="Name0" presStyleCnt="0">
        <dgm:presLayoutVars>
          <dgm:dir/>
          <dgm:animLvl val="lvl"/>
          <dgm:resizeHandles val="exact"/>
        </dgm:presLayoutVars>
      </dgm:prSet>
      <dgm:spPr/>
    </dgm:pt>
    <dgm:pt modelId="{320B0BB6-2CC0-4057-B9E1-3FD600ED332F}" type="pres">
      <dgm:prSet presAssocID="{9FFCDEF5-4DF5-4B91-8FC0-18F440835C7E}" presName="linNode" presStyleCnt="0"/>
      <dgm:spPr/>
    </dgm:pt>
    <dgm:pt modelId="{249ECB9A-94B1-4609-8973-358649D72F4E}" type="pres">
      <dgm:prSet presAssocID="{9FFCDEF5-4DF5-4B91-8FC0-18F440835C7E}" presName="parentText" presStyleLbl="node1" presStyleIdx="0" presStyleCnt="3">
        <dgm:presLayoutVars>
          <dgm:chMax val="1"/>
          <dgm:bulletEnabled val="1"/>
        </dgm:presLayoutVars>
      </dgm:prSet>
      <dgm:spPr/>
    </dgm:pt>
    <dgm:pt modelId="{937E4B6B-C33E-4CF4-875F-C0DF1AC3A93A}" type="pres">
      <dgm:prSet presAssocID="{9FFCDEF5-4DF5-4B91-8FC0-18F440835C7E}" presName="descendantText" presStyleLbl="alignAccFollowNode1" presStyleIdx="0" presStyleCnt="3">
        <dgm:presLayoutVars>
          <dgm:bulletEnabled val="1"/>
        </dgm:presLayoutVars>
      </dgm:prSet>
      <dgm:spPr/>
    </dgm:pt>
    <dgm:pt modelId="{CA7A73CD-FC41-4DA5-ACFB-1CA771A16619}" type="pres">
      <dgm:prSet presAssocID="{3BE715B2-B216-4995-8AB5-5E5D420F5BC6}" presName="sp" presStyleCnt="0"/>
      <dgm:spPr/>
    </dgm:pt>
    <dgm:pt modelId="{122107EE-32A8-45AC-9065-E869D10CE17E}" type="pres">
      <dgm:prSet presAssocID="{F40C7522-85AC-4A8C-B027-B0A588016D8F}" presName="linNode" presStyleCnt="0"/>
      <dgm:spPr/>
    </dgm:pt>
    <dgm:pt modelId="{CE07ED4B-78DF-44EA-84B2-C01D66E9F592}" type="pres">
      <dgm:prSet presAssocID="{F40C7522-85AC-4A8C-B027-B0A588016D8F}" presName="parentText" presStyleLbl="node1" presStyleIdx="1" presStyleCnt="3">
        <dgm:presLayoutVars>
          <dgm:chMax val="1"/>
          <dgm:bulletEnabled val="1"/>
        </dgm:presLayoutVars>
      </dgm:prSet>
      <dgm:spPr/>
    </dgm:pt>
    <dgm:pt modelId="{41BB97F4-0930-4134-9A55-E8E7DC7124F3}" type="pres">
      <dgm:prSet presAssocID="{F40C7522-85AC-4A8C-B027-B0A588016D8F}" presName="descendantText" presStyleLbl="alignAccFollowNode1" presStyleIdx="1" presStyleCnt="3">
        <dgm:presLayoutVars>
          <dgm:bulletEnabled val="1"/>
        </dgm:presLayoutVars>
      </dgm:prSet>
      <dgm:spPr/>
    </dgm:pt>
    <dgm:pt modelId="{E14D2D5C-091A-4D23-B63D-0294E3D55FE3}" type="pres">
      <dgm:prSet presAssocID="{2CB41405-D0A9-43E0-AB50-3782B431F348}" presName="sp" presStyleCnt="0"/>
      <dgm:spPr/>
    </dgm:pt>
    <dgm:pt modelId="{B95EF0FF-0D1C-462C-B312-1BDA56262FCB}" type="pres">
      <dgm:prSet presAssocID="{66CCFF73-1219-4BBF-84AC-15B8D5FAC403}" presName="linNode" presStyleCnt="0"/>
      <dgm:spPr/>
    </dgm:pt>
    <dgm:pt modelId="{7C7C4C62-8E5B-4746-99A5-3AC3602FD02C}" type="pres">
      <dgm:prSet presAssocID="{66CCFF73-1219-4BBF-84AC-15B8D5FAC403}" presName="parentText" presStyleLbl="node1" presStyleIdx="2" presStyleCnt="3">
        <dgm:presLayoutVars>
          <dgm:chMax val="1"/>
          <dgm:bulletEnabled val="1"/>
        </dgm:presLayoutVars>
      </dgm:prSet>
      <dgm:spPr/>
    </dgm:pt>
    <dgm:pt modelId="{3BE62CB3-4E7B-46DC-8ED3-60E978E10895}" type="pres">
      <dgm:prSet presAssocID="{66CCFF73-1219-4BBF-84AC-15B8D5FAC403}" presName="descendantText" presStyleLbl="alignAccFollowNode1" presStyleIdx="2" presStyleCnt="3">
        <dgm:presLayoutVars>
          <dgm:bulletEnabled val="1"/>
        </dgm:presLayoutVars>
      </dgm:prSet>
      <dgm:spPr/>
    </dgm:pt>
  </dgm:ptLst>
  <dgm:cxnLst>
    <dgm:cxn modelId="{B93A5A01-52CA-4790-BE21-8FC46F6DFBA5}" srcId="{66CCFF73-1219-4BBF-84AC-15B8D5FAC403}" destId="{BAE5479E-2CB0-4A74-B101-1ACF9BB5C537}" srcOrd="0" destOrd="0" parTransId="{F61096CC-F5D0-45B8-881C-A7322326C741}" sibTransId="{4B21ED4B-0514-489E-9E8E-4911D3C82C8D}"/>
    <dgm:cxn modelId="{7645EE17-56F6-4217-A4C0-CB6D45B679E4}" type="presOf" srcId="{B9DD47B6-4892-4F02-8481-DE2A1D66116B}" destId="{937E4B6B-C33E-4CF4-875F-C0DF1AC3A93A}" srcOrd="0" destOrd="0" presId="urn:microsoft.com/office/officeart/2005/8/layout/vList5"/>
    <dgm:cxn modelId="{DAD3852A-DE49-4279-BAD9-21C788B765A7}" type="presOf" srcId="{6B16151E-A738-43F6-B733-ECE3AA89619A}" destId="{937E4B6B-C33E-4CF4-875F-C0DF1AC3A93A}" srcOrd="0" destOrd="1" presId="urn:microsoft.com/office/officeart/2005/8/layout/vList5"/>
    <dgm:cxn modelId="{CCB2CB61-F80A-4E48-8C57-F5AA589BE350}" srcId="{6F996B5C-A9A9-4025-887E-B0CCE5A654C4}" destId="{9FFCDEF5-4DF5-4B91-8FC0-18F440835C7E}" srcOrd="0" destOrd="0" parTransId="{D51FB1C8-1767-4E39-B185-C469DFA5C5F0}" sibTransId="{3BE715B2-B216-4995-8AB5-5E5D420F5BC6}"/>
    <dgm:cxn modelId="{75D66744-D4D0-4FB6-BBF2-EB37CAE54835}" type="presOf" srcId="{6F996B5C-A9A9-4025-887E-B0CCE5A654C4}" destId="{2F1D156E-CE6D-4AA4-94AB-15E0AB668CFE}" srcOrd="0" destOrd="0" presId="urn:microsoft.com/office/officeart/2005/8/layout/vList5"/>
    <dgm:cxn modelId="{91AA1068-8597-417A-9F9C-C8C3653EA9B0}" type="presOf" srcId="{9FFCDEF5-4DF5-4B91-8FC0-18F440835C7E}" destId="{249ECB9A-94B1-4609-8973-358649D72F4E}" srcOrd="0" destOrd="0" presId="urn:microsoft.com/office/officeart/2005/8/layout/vList5"/>
    <dgm:cxn modelId="{8C363D6E-40D4-41AF-95A8-B21E59DA4B21}" srcId="{F40C7522-85AC-4A8C-B027-B0A588016D8F}" destId="{DE5457B7-73D4-49FB-B3C0-1832D8699052}" srcOrd="0" destOrd="0" parTransId="{ED35BEE3-1BF9-4B02-B008-4DC3320908CD}" sibTransId="{7C04AEB9-BD92-47C6-A5F6-9D2EC749BF7C}"/>
    <dgm:cxn modelId="{E8EB3E54-4814-4CBA-AE47-D0F195D70799}" type="presOf" srcId="{BAE5479E-2CB0-4A74-B101-1ACF9BB5C537}" destId="{3BE62CB3-4E7B-46DC-8ED3-60E978E10895}" srcOrd="0" destOrd="0" presId="urn:microsoft.com/office/officeart/2005/8/layout/vList5"/>
    <dgm:cxn modelId="{7D43C279-4111-4854-B6B6-5623F5E07635}" srcId="{9FFCDEF5-4DF5-4B91-8FC0-18F440835C7E}" destId="{6B16151E-A738-43F6-B733-ECE3AA89619A}" srcOrd="1" destOrd="0" parTransId="{1FCA859E-C2F1-4EC5-BB2C-F9852E444B48}" sibTransId="{22D6D50C-347A-4937-8397-94092B4AFDE8}"/>
    <dgm:cxn modelId="{510A3093-BFAA-44D1-9E82-7CFA950DBFB0}" srcId="{6F996B5C-A9A9-4025-887E-B0CCE5A654C4}" destId="{F40C7522-85AC-4A8C-B027-B0A588016D8F}" srcOrd="1" destOrd="0" parTransId="{39F0CD5E-8E20-4DDF-ABB5-56E54B7CD007}" sibTransId="{2CB41405-D0A9-43E0-AB50-3782B431F348}"/>
    <dgm:cxn modelId="{08306E9F-40B9-4EFA-AC62-514FB92BAA6F}" type="presOf" srcId="{F40C7522-85AC-4A8C-B027-B0A588016D8F}" destId="{CE07ED4B-78DF-44EA-84B2-C01D66E9F592}" srcOrd="0" destOrd="0" presId="urn:microsoft.com/office/officeart/2005/8/layout/vList5"/>
    <dgm:cxn modelId="{D135D0A4-5032-4176-B953-3387B0CDD3F9}" type="presOf" srcId="{DE5457B7-73D4-49FB-B3C0-1832D8699052}" destId="{41BB97F4-0930-4134-9A55-E8E7DC7124F3}" srcOrd="0" destOrd="0" presId="urn:microsoft.com/office/officeart/2005/8/layout/vList5"/>
    <dgm:cxn modelId="{440F36AE-7B73-417B-B5A1-8A2D94E5EED6}" type="presOf" srcId="{66CCFF73-1219-4BBF-84AC-15B8D5FAC403}" destId="{7C7C4C62-8E5B-4746-99A5-3AC3602FD02C}" srcOrd="0" destOrd="0" presId="urn:microsoft.com/office/officeart/2005/8/layout/vList5"/>
    <dgm:cxn modelId="{A1C175E6-DDEF-413D-B2D0-F9058F948E75}" srcId="{9FFCDEF5-4DF5-4B91-8FC0-18F440835C7E}" destId="{B9DD47B6-4892-4F02-8481-DE2A1D66116B}" srcOrd="0" destOrd="0" parTransId="{6D46E2E2-40ED-4EEF-A736-646CC5189476}" sibTransId="{9F928445-DCA8-4114-817C-FA2ED94D6EFF}"/>
    <dgm:cxn modelId="{4C502EF0-80CF-468B-8D7A-D265DB0CB989}" srcId="{6F996B5C-A9A9-4025-887E-B0CCE5A654C4}" destId="{66CCFF73-1219-4BBF-84AC-15B8D5FAC403}" srcOrd="2" destOrd="0" parTransId="{A1224753-A41B-42B8-BA89-0F85857425E3}" sibTransId="{98ABDF99-2968-4B7E-A678-89153E888C56}"/>
    <dgm:cxn modelId="{3647B4A4-A2A0-4540-BB44-378BB552464F}" type="presParOf" srcId="{2F1D156E-CE6D-4AA4-94AB-15E0AB668CFE}" destId="{320B0BB6-2CC0-4057-B9E1-3FD600ED332F}" srcOrd="0" destOrd="0" presId="urn:microsoft.com/office/officeart/2005/8/layout/vList5"/>
    <dgm:cxn modelId="{3175A102-A235-4A05-B9C2-4CB22D624EC6}" type="presParOf" srcId="{320B0BB6-2CC0-4057-B9E1-3FD600ED332F}" destId="{249ECB9A-94B1-4609-8973-358649D72F4E}" srcOrd="0" destOrd="0" presId="urn:microsoft.com/office/officeart/2005/8/layout/vList5"/>
    <dgm:cxn modelId="{D40EE2B4-DF56-45D6-ADF2-1F4E4B026D7C}" type="presParOf" srcId="{320B0BB6-2CC0-4057-B9E1-3FD600ED332F}" destId="{937E4B6B-C33E-4CF4-875F-C0DF1AC3A93A}" srcOrd="1" destOrd="0" presId="urn:microsoft.com/office/officeart/2005/8/layout/vList5"/>
    <dgm:cxn modelId="{B0F9157B-9E46-46CA-887C-2B863EF09E46}" type="presParOf" srcId="{2F1D156E-CE6D-4AA4-94AB-15E0AB668CFE}" destId="{CA7A73CD-FC41-4DA5-ACFB-1CA771A16619}" srcOrd="1" destOrd="0" presId="urn:microsoft.com/office/officeart/2005/8/layout/vList5"/>
    <dgm:cxn modelId="{65EEECA6-63C4-4007-AF50-6A03F9D6B946}" type="presParOf" srcId="{2F1D156E-CE6D-4AA4-94AB-15E0AB668CFE}" destId="{122107EE-32A8-45AC-9065-E869D10CE17E}" srcOrd="2" destOrd="0" presId="urn:microsoft.com/office/officeart/2005/8/layout/vList5"/>
    <dgm:cxn modelId="{BFAE8F85-D5F0-44C2-A6DD-3993290EBB49}" type="presParOf" srcId="{122107EE-32A8-45AC-9065-E869D10CE17E}" destId="{CE07ED4B-78DF-44EA-84B2-C01D66E9F592}" srcOrd="0" destOrd="0" presId="urn:microsoft.com/office/officeart/2005/8/layout/vList5"/>
    <dgm:cxn modelId="{B9CD0BDD-6883-40D7-9EE7-BCB266E85A3C}" type="presParOf" srcId="{122107EE-32A8-45AC-9065-E869D10CE17E}" destId="{41BB97F4-0930-4134-9A55-E8E7DC7124F3}" srcOrd="1" destOrd="0" presId="urn:microsoft.com/office/officeart/2005/8/layout/vList5"/>
    <dgm:cxn modelId="{BB7AC1C2-FBF2-41D3-913C-AB773EFB3EAC}" type="presParOf" srcId="{2F1D156E-CE6D-4AA4-94AB-15E0AB668CFE}" destId="{E14D2D5C-091A-4D23-B63D-0294E3D55FE3}" srcOrd="3" destOrd="0" presId="urn:microsoft.com/office/officeart/2005/8/layout/vList5"/>
    <dgm:cxn modelId="{E26BB8F2-E290-496E-82C1-DFDF1542CB28}" type="presParOf" srcId="{2F1D156E-CE6D-4AA4-94AB-15E0AB668CFE}" destId="{B95EF0FF-0D1C-462C-B312-1BDA56262FCB}" srcOrd="4" destOrd="0" presId="urn:microsoft.com/office/officeart/2005/8/layout/vList5"/>
    <dgm:cxn modelId="{D110923A-7781-42B4-9925-CCDF7B3E27B8}" type="presParOf" srcId="{B95EF0FF-0D1C-462C-B312-1BDA56262FCB}" destId="{7C7C4C62-8E5B-4746-99A5-3AC3602FD02C}" srcOrd="0" destOrd="0" presId="urn:microsoft.com/office/officeart/2005/8/layout/vList5"/>
    <dgm:cxn modelId="{F8D16DAA-0710-44C4-90DC-CADDBFB8E1F8}" type="presParOf" srcId="{B95EF0FF-0D1C-462C-B312-1BDA56262FCB}" destId="{3BE62CB3-4E7B-46DC-8ED3-60E978E1089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DD62A87-594E-440C-996B-622FFB3AAB39}" type="doc">
      <dgm:prSet loTypeId="urn:microsoft.com/office/officeart/2005/8/layout/hList1" loCatId="list" qsTypeId="urn:microsoft.com/office/officeart/2005/8/quickstyle/simple1" qsCatId="simple" csTypeId="urn:microsoft.com/office/officeart/2005/8/colors/accent6_4" csCatId="accent6" phldr="1"/>
      <dgm:spPr/>
      <dgm:t>
        <a:bodyPr/>
        <a:lstStyle/>
        <a:p>
          <a:endParaRPr lang="it-IT"/>
        </a:p>
      </dgm:t>
    </dgm:pt>
    <dgm:pt modelId="{1B1CC00D-E00A-44D6-8650-1FD435DE67B5}">
      <dgm:prSet/>
      <dgm:spPr/>
      <dgm:t>
        <a:bodyPr/>
        <a:lstStyle/>
        <a:p>
          <a:r>
            <a:rPr lang="it-IT" dirty="0"/>
            <a:t>Esigenza di risolvere le incertezze interpretative relative alla dimostrazione dello stato legittimo dell’immobile, che può essere comprovato anche:  </a:t>
          </a:r>
        </a:p>
      </dgm:t>
    </dgm:pt>
    <dgm:pt modelId="{A7A97CF7-3C18-4B26-B237-EA8BD95374AC}" type="parTrans" cxnId="{FF576CF5-BB27-4BD0-9C2E-AE674C6C9EC8}">
      <dgm:prSet/>
      <dgm:spPr/>
      <dgm:t>
        <a:bodyPr/>
        <a:lstStyle/>
        <a:p>
          <a:endParaRPr lang="it-IT"/>
        </a:p>
      </dgm:t>
    </dgm:pt>
    <dgm:pt modelId="{A8892707-0DBB-4875-92C4-E4B493D322D3}" type="sibTrans" cxnId="{FF576CF5-BB27-4BD0-9C2E-AE674C6C9EC8}">
      <dgm:prSet/>
      <dgm:spPr/>
      <dgm:t>
        <a:bodyPr/>
        <a:lstStyle/>
        <a:p>
          <a:endParaRPr lang="it-IT"/>
        </a:p>
      </dgm:t>
    </dgm:pt>
    <dgm:pt modelId="{65E6BDE0-E395-4304-B870-5ED391BC45DD}">
      <dgm:prSet/>
      <dgm:spPr/>
      <dgm:t>
        <a:bodyPr/>
        <a:lstStyle/>
        <a:p>
          <a:r>
            <a:rPr lang="it-IT" sz="2700" kern="1200" dirty="0"/>
            <a:t>con il conseguimento di un permesso di costruire in sanatoria</a:t>
          </a:r>
        </a:p>
      </dgm:t>
    </dgm:pt>
    <dgm:pt modelId="{0E72D999-71E0-44BE-90A6-BA67F19A1399}" type="parTrans" cxnId="{80914225-FBBB-41DE-B43D-6BF89E5997F1}">
      <dgm:prSet/>
      <dgm:spPr/>
      <dgm:t>
        <a:bodyPr/>
        <a:lstStyle/>
        <a:p>
          <a:endParaRPr lang="it-IT"/>
        </a:p>
      </dgm:t>
    </dgm:pt>
    <dgm:pt modelId="{88D26BF5-6BAD-4D54-875B-596AA621CF77}" type="sibTrans" cxnId="{80914225-FBBB-41DE-B43D-6BF89E5997F1}">
      <dgm:prSet/>
      <dgm:spPr/>
      <dgm:t>
        <a:bodyPr/>
        <a:lstStyle/>
        <a:p>
          <a:endParaRPr lang="it-IT"/>
        </a:p>
      </dgm:t>
    </dgm:pt>
    <dgm:pt modelId="{973306BE-2D72-40AC-9786-0F6717E46BF3}">
      <dgm:prSet/>
      <dgm:spPr/>
      <dgm:t>
        <a:bodyPr/>
        <a:lstStyle/>
        <a:p>
          <a:r>
            <a:rPr lang="it-IT" sz="2700" kern="1200" dirty="0"/>
            <a:t>con il pagamento delle sanzioni previste per gli interventi eseguiti in parziale difformità, per la regolarizzazione della ristrutturazione edilizia in assenza o in totale difformità dal permesso di costruire e degli interventi eseguiti in assenza o in difformità dalla SCIA</a:t>
          </a:r>
        </a:p>
      </dgm:t>
    </dgm:pt>
    <dgm:pt modelId="{0233B668-0A4E-497D-9C08-69E2F8C06162}" type="parTrans" cxnId="{86FA7875-390F-4650-AB45-9EF49B5F91EB}">
      <dgm:prSet/>
      <dgm:spPr/>
      <dgm:t>
        <a:bodyPr/>
        <a:lstStyle/>
        <a:p>
          <a:endParaRPr lang="it-IT"/>
        </a:p>
      </dgm:t>
    </dgm:pt>
    <dgm:pt modelId="{2502890D-E180-463B-970F-AA97E4D1D78C}" type="sibTrans" cxnId="{86FA7875-390F-4650-AB45-9EF49B5F91EB}">
      <dgm:prSet/>
      <dgm:spPr/>
      <dgm:t>
        <a:bodyPr/>
        <a:lstStyle/>
        <a:p>
          <a:endParaRPr lang="it-IT"/>
        </a:p>
      </dgm:t>
    </dgm:pt>
    <dgm:pt modelId="{9CFEF913-3151-4178-AA8C-21CE0EAA5EE2}">
      <dgm:prSet custT="1"/>
      <dgm:spPr/>
      <dgm:t>
        <a:bodyPr/>
        <a:lstStyle/>
        <a:p>
          <a:r>
            <a:rPr lang="it-IT" sz="2700" kern="1200" dirty="0">
              <a:solidFill>
                <a:prstClr val="black">
                  <a:hueOff val="0"/>
                  <a:satOff val="0"/>
                  <a:lumOff val="0"/>
                  <a:alphaOff val="0"/>
                </a:prstClr>
              </a:solidFill>
              <a:latin typeface="Calibri" panose="020F0502020204030204"/>
              <a:ea typeface="+mn-ea"/>
              <a:cs typeface="+mn-cs"/>
            </a:rPr>
            <a:t>nei limiti previsti dalle tolleranze costruttive, che non pregiudicano lo stato legittimo dell’immobile</a:t>
          </a:r>
        </a:p>
      </dgm:t>
    </dgm:pt>
    <dgm:pt modelId="{B35B155A-5945-4361-9F25-AC24EF4EBB67}" type="parTrans" cxnId="{93C8C310-0069-4D61-B039-2F8E12266A74}">
      <dgm:prSet/>
      <dgm:spPr/>
      <dgm:t>
        <a:bodyPr/>
        <a:lstStyle/>
        <a:p>
          <a:endParaRPr lang="it-IT"/>
        </a:p>
      </dgm:t>
    </dgm:pt>
    <dgm:pt modelId="{CAF9026A-58B5-4546-BE45-64FEF034A583}" type="sibTrans" cxnId="{93C8C310-0069-4D61-B039-2F8E12266A74}">
      <dgm:prSet/>
      <dgm:spPr/>
      <dgm:t>
        <a:bodyPr/>
        <a:lstStyle/>
        <a:p>
          <a:endParaRPr lang="it-IT"/>
        </a:p>
      </dgm:t>
    </dgm:pt>
    <dgm:pt modelId="{474C673E-F85E-4DC3-AAFC-46732863789B}" type="pres">
      <dgm:prSet presAssocID="{1DD62A87-594E-440C-996B-622FFB3AAB39}" presName="Name0" presStyleCnt="0">
        <dgm:presLayoutVars>
          <dgm:dir/>
          <dgm:animLvl val="lvl"/>
          <dgm:resizeHandles val="exact"/>
        </dgm:presLayoutVars>
      </dgm:prSet>
      <dgm:spPr/>
    </dgm:pt>
    <dgm:pt modelId="{E20D6541-79A9-49E8-800A-884FE2D2E1C2}" type="pres">
      <dgm:prSet presAssocID="{1B1CC00D-E00A-44D6-8650-1FD435DE67B5}" presName="composite" presStyleCnt="0"/>
      <dgm:spPr/>
    </dgm:pt>
    <dgm:pt modelId="{A892FF49-360D-4A90-8CCA-A0D47A15F209}" type="pres">
      <dgm:prSet presAssocID="{1B1CC00D-E00A-44D6-8650-1FD435DE67B5}" presName="parTx" presStyleLbl="alignNode1" presStyleIdx="0" presStyleCnt="1">
        <dgm:presLayoutVars>
          <dgm:chMax val="0"/>
          <dgm:chPref val="0"/>
          <dgm:bulletEnabled val="1"/>
        </dgm:presLayoutVars>
      </dgm:prSet>
      <dgm:spPr/>
    </dgm:pt>
    <dgm:pt modelId="{2BCD85F1-D9D9-4675-9EE1-EAAFED55FA37}" type="pres">
      <dgm:prSet presAssocID="{1B1CC00D-E00A-44D6-8650-1FD435DE67B5}" presName="desTx" presStyleLbl="alignAccFollowNode1" presStyleIdx="0" presStyleCnt="1">
        <dgm:presLayoutVars>
          <dgm:bulletEnabled val="1"/>
        </dgm:presLayoutVars>
      </dgm:prSet>
      <dgm:spPr/>
    </dgm:pt>
  </dgm:ptLst>
  <dgm:cxnLst>
    <dgm:cxn modelId="{93C8C310-0069-4D61-B039-2F8E12266A74}" srcId="{1B1CC00D-E00A-44D6-8650-1FD435DE67B5}" destId="{9CFEF913-3151-4178-AA8C-21CE0EAA5EE2}" srcOrd="2" destOrd="0" parTransId="{B35B155A-5945-4361-9F25-AC24EF4EBB67}" sibTransId="{CAF9026A-58B5-4546-BE45-64FEF034A583}"/>
    <dgm:cxn modelId="{80914225-FBBB-41DE-B43D-6BF89E5997F1}" srcId="{1B1CC00D-E00A-44D6-8650-1FD435DE67B5}" destId="{65E6BDE0-E395-4304-B870-5ED391BC45DD}" srcOrd="0" destOrd="0" parTransId="{0E72D999-71E0-44BE-90A6-BA67F19A1399}" sibTransId="{88D26BF5-6BAD-4D54-875B-596AA621CF77}"/>
    <dgm:cxn modelId="{FA6BCB6B-5C83-4463-8423-EA4CD4B8F81D}" type="presOf" srcId="{1B1CC00D-E00A-44D6-8650-1FD435DE67B5}" destId="{A892FF49-360D-4A90-8CCA-A0D47A15F209}" srcOrd="0" destOrd="0" presId="urn:microsoft.com/office/officeart/2005/8/layout/hList1"/>
    <dgm:cxn modelId="{BFBD4A4D-3149-47EC-A0A5-AFBF4026A5A1}" type="presOf" srcId="{9CFEF913-3151-4178-AA8C-21CE0EAA5EE2}" destId="{2BCD85F1-D9D9-4675-9EE1-EAAFED55FA37}" srcOrd="0" destOrd="2" presId="urn:microsoft.com/office/officeart/2005/8/layout/hList1"/>
    <dgm:cxn modelId="{46BDC350-FCCC-456F-B935-1E1FDBC9296C}" type="presOf" srcId="{1DD62A87-594E-440C-996B-622FFB3AAB39}" destId="{474C673E-F85E-4DC3-AAFC-46732863789B}" srcOrd="0" destOrd="0" presId="urn:microsoft.com/office/officeart/2005/8/layout/hList1"/>
    <dgm:cxn modelId="{86FA7875-390F-4650-AB45-9EF49B5F91EB}" srcId="{1B1CC00D-E00A-44D6-8650-1FD435DE67B5}" destId="{973306BE-2D72-40AC-9786-0F6717E46BF3}" srcOrd="1" destOrd="0" parTransId="{0233B668-0A4E-497D-9C08-69E2F8C06162}" sibTransId="{2502890D-E180-463B-970F-AA97E4D1D78C}"/>
    <dgm:cxn modelId="{454D309F-E439-4A2C-8517-A7A268C2B043}" type="presOf" srcId="{973306BE-2D72-40AC-9786-0F6717E46BF3}" destId="{2BCD85F1-D9D9-4675-9EE1-EAAFED55FA37}" srcOrd="0" destOrd="1" presId="urn:microsoft.com/office/officeart/2005/8/layout/hList1"/>
    <dgm:cxn modelId="{0205DFE3-377A-461A-A85F-8A10C6E38A88}" type="presOf" srcId="{65E6BDE0-E395-4304-B870-5ED391BC45DD}" destId="{2BCD85F1-D9D9-4675-9EE1-EAAFED55FA37}" srcOrd="0" destOrd="0" presId="urn:microsoft.com/office/officeart/2005/8/layout/hList1"/>
    <dgm:cxn modelId="{FF576CF5-BB27-4BD0-9C2E-AE674C6C9EC8}" srcId="{1DD62A87-594E-440C-996B-622FFB3AAB39}" destId="{1B1CC00D-E00A-44D6-8650-1FD435DE67B5}" srcOrd="0" destOrd="0" parTransId="{A7A97CF7-3C18-4B26-B237-EA8BD95374AC}" sibTransId="{A8892707-0DBB-4875-92C4-E4B493D322D3}"/>
    <dgm:cxn modelId="{6B2CCCD0-843D-422C-ACDB-912B94E19436}" type="presParOf" srcId="{474C673E-F85E-4DC3-AAFC-46732863789B}" destId="{E20D6541-79A9-49E8-800A-884FE2D2E1C2}" srcOrd="0" destOrd="0" presId="urn:microsoft.com/office/officeart/2005/8/layout/hList1"/>
    <dgm:cxn modelId="{7689E953-62AA-4187-BA99-A546564C7AB4}" type="presParOf" srcId="{E20D6541-79A9-49E8-800A-884FE2D2E1C2}" destId="{A892FF49-360D-4A90-8CCA-A0D47A15F209}" srcOrd="0" destOrd="0" presId="urn:microsoft.com/office/officeart/2005/8/layout/hList1"/>
    <dgm:cxn modelId="{44433A75-1736-430B-8B13-9ECC6DAA5E40}" type="presParOf" srcId="{E20D6541-79A9-49E8-800A-884FE2D2E1C2}" destId="{2BCD85F1-D9D9-4675-9EE1-EAAFED55FA3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D74BF0C-C498-4C11-9640-54C99D579DA2}" type="doc">
      <dgm:prSet loTypeId="urn:microsoft.com/office/officeart/2005/8/layout/vProcess5" loCatId="process" qsTypeId="urn:microsoft.com/office/officeart/2005/8/quickstyle/simple2" qsCatId="simple" csTypeId="urn:microsoft.com/office/officeart/2005/8/colors/accent6_3" csCatId="accent6" phldr="1"/>
      <dgm:spPr/>
      <dgm:t>
        <a:bodyPr/>
        <a:lstStyle/>
        <a:p>
          <a:endParaRPr lang="it-IT"/>
        </a:p>
      </dgm:t>
    </dgm:pt>
    <dgm:pt modelId="{A899E0F1-FD65-4D58-87C3-AA5C670D822B}">
      <dgm:prSet/>
      <dgm:spPr/>
      <dgm:t>
        <a:bodyPr/>
        <a:lstStyle/>
        <a:p>
          <a:r>
            <a:rPr lang="it-IT" b="1" dirty="0"/>
            <a:t>RIPARAMETRARE</a:t>
          </a:r>
          <a:r>
            <a:rPr lang="it-IT" dirty="0"/>
            <a:t> in misura inversamente proporzionale alle dimensioni dell’unità immobiliare la percentuale del 2% quale limite al rispetto dell’altezza, dei distacchi, della cubatura, della superficie e di ogni altro parametro edilizio </a:t>
          </a:r>
        </a:p>
      </dgm:t>
    </dgm:pt>
    <dgm:pt modelId="{15061B4D-8C28-414D-9184-7DD95686630D}" type="parTrans" cxnId="{043C098E-8035-4E85-A11C-4A538EE01068}">
      <dgm:prSet/>
      <dgm:spPr/>
      <dgm:t>
        <a:bodyPr/>
        <a:lstStyle/>
        <a:p>
          <a:endParaRPr lang="it-IT"/>
        </a:p>
      </dgm:t>
    </dgm:pt>
    <dgm:pt modelId="{4B1B4078-85FF-479E-BEC4-4546F31326A9}" type="sibTrans" cxnId="{043C098E-8035-4E85-A11C-4A538EE01068}">
      <dgm:prSet/>
      <dgm:spPr/>
      <dgm:t>
        <a:bodyPr/>
        <a:lstStyle/>
        <a:p>
          <a:endParaRPr lang="it-IT"/>
        </a:p>
      </dgm:t>
    </dgm:pt>
    <dgm:pt modelId="{D53C346C-E53A-4F81-B133-2E9E080B8ACA}">
      <dgm:prSet/>
      <dgm:spPr/>
      <dgm:t>
        <a:bodyPr/>
        <a:lstStyle/>
        <a:p>
          <a:r>
            <a:rPr lang="it-IT" b="1" dirty="0"/>
            <a:t>TIPIZZARE</a:t>
          </a:r>
          <a:r>
            <a:rPr lang="it-IT" dirty="0"/>
            <a:t> le fattispecie che possono essere ricondotte alla disciplina sulle tolleranze costruttive, superando le incertezze interpretative che oggi costituiscono spesso un ostacolo all’accertamento dello stato legittimo dell’immobile, anche al fine di ridurre gli adempimenti amministrativi a carico dei competenti uffici comunali</a:t>
          </a:r>
        </a:p>
      </dgm:t>
    </dgm:pt>
    <dgm:pt modelId="{5B18605F-030A-434B-906D-9BB7A8D34957}" type="parTrans" cxnId="{702C6DB2-9C3A-4158-B564-DE3298F37C76}">
      <dgm:prSet/>
      <dgm:spPr/>
      <dgm:t>
        <a:bodyPr/>
        <a:lstStyle/>
        <a:p>
          <a:endParaRPr lang="it-IT"/>
        </a:p>
      </dgm:t>
    </dgm:pt>
    <dgm:pt modelId="{2C17CDCD-2198-4D10-A097-860851A46341}" type="sibTrans" cxnId="{702C6DB2-9C3A-4158-B564-DE3298F37C76}">
      <dgm:prSet/>
      <dgm:spPr/>
      <dgm:t>
        <a:bodyPr/>
        <a:lstStyle/>
        <a:p>
          <a:endParaRPr lang="it-IT"/>
        </a:p>
      </dgm:t>
    </dgm:pt>
    <dgm:pt modelId="{707CE319-BE0C-4B8A-AA31-F3AE118CC93A}">
      <dgm:prSet/>
      <dgm:spPr/>
      <dgm:t>
        <a:bodyPr/>
        <a:lstStyle/>
        <a:p>
          <a:r>
            <a:rPr lang="it-IT" b="1" dirty="0"/>
            <a:t>ESTENDERE</a:t>
          </a:r>
          <a:r>
            <a:rPr lang="it-IT" dirty="0"/>
            <a:t> l’ambito delle tolleranze esecutive ai casi in cui le difformità non siano state contestate o considerate rilevanti dalle PA in sede di rilascio delle autorizzazioni di abitabilità/agibilità o di un provvedimento edilizio favorevole all’interessato</a:t>
          </a:r>
        </a:p>
      </dgm:t>
    </dgm:pt>
    <dgm:pt modelId="{3C30BF49-F0AF-40DF-AEE7-9067A83D01C7}" type="parTrans" cxnId="{B2FF0CE6-6866-4F95-94A7-58D7F5E319CB}">
      <dgm:prSet/>
      <dgm:spPr/>
      <dgm:t>
        <a:bodyPr/>
        <a:lstStyle/>
        <a:p>
          <a:endParaRPr lang="it-IT"/>
        </a:p>
      </dgm:t>
    </dgm:pt>
    <dgm:pt modelId="{E2CCEE65-ED89-44A3-9FAC-A246B752C371}" type="sibTrans" cxnId="{B2FF0CE6-6866-4F95-94A7-58D7F5E319CB}">
      <dgm:prSet/>
      <dgm:spPr/>
      <dgm:t>
        <a:bodyPr/>
        <a:lstStyle/>
        <a:p>
          <a:endParaRPr lang="it-IT"/>
        </a:p>
      </dgm:t>
    </dgm:pt>
    <dgm:pt modelId="{77EA0242-C0A4-43BD-9F7F-B3D7379E1A39}" type="pres">
      <dgm:prSet presAssocID="{0D74BF0C-C498-4C11-9640-54C99D579DA2}" presName="outerComposite" presStyleCnt="0">
        <dgm:presLayoutVars>
          <dgm:chMax val="5"/>
          <dgm:dir/>
          <dgm:resizeHandles val="exact"/>
        </dgm:presLayoutVars>
      </dgm:prSet>
      <dgm:spPr/>
    </dgm:pt>
    <dgm:pt modelId="{9CC5964C-819D-454C-BF71-FE9034B5CAA4}" type="pres">
      <dgm:prSet presAssocID="{0D74BF0C-C498-4C11-9640-54C99D579DA2}" presName="dummyMaxCanvas" presStyleCnt="0">
        <dgm:presLayoutVars/>
      </dgm:prSet>
      <dgm:spPr/>
    </dgm:pt>
    <dgm:pt modelId="{48A4CB62-5596-4DE3-B0F3-272503432D3B}" type="pres">
      <dgm:prSet presAssocID="{0D74BF0C-C498-4C11-9640-54C99D579DA2}" presName="ThreeNodes_1" presStyleLbl="node1" presStyleIdx="0" presStyleCnt="3">
        <dgm:presLayoutVars>
          <dgm:bulletEnabled val="1"/>
        </dgm:presLayoutVars>
      </dgm:prSet>
      <dgm:spPr/>
    </dgm:pt>
    <dgm:pt modelId="{F8627A05-8C46-462D-BD21-A0395C4F9473}" type="pres">
      <dgm:prSet presAssocID="{0D74BF0C-C498-4C11-9640-54C99D579DA2}" presName="ThreeNodes_2" presStyleLbl="node1" presStyleIdx="1" presStyleCnt="3">
        <dgm:presLayoutVars>
          <dgm:bulletEnabled val="1"/>
        </dgm:presLayoutVars>
      </dgm:prSet>
      <dgm:spPr/>
    </dgm:pt>
    <dgm:pt modelId="{5C6425EA-757A-4959-9080-85FCF9CC0A8B}" type="pres">
      <dgm:prSet presAssocID="{0D74BF0C-C498-4C11-9640-54C99D579DA2}" presName="ThreeNodes_3" presStyleLbl="node1" presStyleIdx="2" presStyleCnt="3">
        <dgm:presLayoutVars>
          <dgm:bulletEnabled val="1"/>
        </dgm:presLayoutVars>
      </dgm:prSet>
      <dgm:spPr/>
    </dgm:pt>
    <dgm:pt modelId="{D21D6100-D948-4DC7-9229-6211C553187D}" type="pres">
      <dgm:prSet presAssocID="{0D74BF0C-C498-4C11-9640-54C99D579DA2}" presName="ThreeConn_1-2" presStyleLbl="fgAccFollowNode1" presStyleIdx="0" presStyleCnt="2">
        <dgm:presLayoutVars>
          <dgm:bulletEnabled val="1"/>
        </dgm:presLayoutVars>
      </dgm:prSet>
      <dgm:spPr/>
    </dgm:pt>
    <dgm:pt modelId="{05999931-479A-4B9C-B897-027BF69CB59B}" type="pres">
      <dgm:prSet presAssocID="{0D74BF0C-C498-4C11-9640-54C99D579DA2}" presName="ThreeConn_2-3" presStyleLbl="fgAccFollowNode1" presStyleIdx="1" presStyleCnt="2">
        <dgm:presLayoutVars>
          <dgm:bulletEnabled val="1"/>
        </dgm:presLayoutVars>
      </dgm:prSet>
      <dgm:spPr/>
    </dgm:pt>
    <dgm:pt modelId="{464433D5-1632-4424-B094-5DF3DF323655}" type="pres">
      <dgm:prSet presAssocID="{0D74BF0C-C498-4C11-9640-54C99D579DA2}" presName="ThreeNodes_1_text" presStyleLbl="node1" presStyleIdx="2" presStyleCnt="3">
        <dgm:presLayoutVars>
          <dgm:bulletEnabled val="1"/>
        </dgm:presLayoutVars>
      </dgm:prSet>
      <dgm:spPr/>
    </dgm:pt>
    <dgm:pt modelId="{8C7896E9-8868-4ECC-B29C-02D5C4B58D4B}" type="pres">
      <dgm:prSet presAssocID="{0D74BF0C-C498-4C11-9640-54C99D579DA2}" presName="ThreeNodes_2_text" presStyleLbl="node1" presStyleIdx="2" presStyleCnt="3">
        <dgm:presLayoutVars>
          <dgm:bulletEnabled val="1"/>
        </dgm:presLayoutVars>
      </dgm:prSet>
      <dgm:spPr/>
    </dgm:pt>
    <dgm:pt modelId="{BF32997F-22B7-4C80-B6AB-11FE30C9925C}" type="pres">
      <dgm:prSet presAssocID="{0D74BF0C-C498-4C11-9640-54C99D579DA2}" presName="ThreeNodes_3_text" presStyleLbl="node1" presStyleIdx="2" presStyleCnt="3">
        <dgm:presLayoutVars>
          <dgm:bulletEnabled val="1"/>
        </dgm:presLayoutVars>
      </dgm:prSet>
      <dgm:spPr/>
    </dgm:pt>
  </dgm:ptLst>
  <dgm:cxnLst>
    <dgm:cxn modelId="{114E343A-FE54-4F61-9EB8-21081935DC6C}" type="presOf" srcId="{707CE319-BE0C-4B8A-AA31-F3AE118CC93A}" destId="{BF32997F-22B7-4C80-B6AB-11FE30C9925C}" srcOrd="1" destOrd="0" presId="urn:microsoft.com/office/officeart/2005/8/layout/vProcess5"/>
    <dgm:cxn modelId="{4DF8215C-1D45-47E3-B792-671181C75ABC}" type="presOf" srcId="{2C17CDCD-2198-4D10-A097-860851A46341}" destId="{05999931-479A-4B9C-B897-027BF69CB59B}" srcOrd="0" destOrd="0" presId="urn:microsoft.com/office/officeart/2005/8/layout/vProcess5"/>
    <dgm:cxn modelId="{6B2E484B-2329-4B0A-A1A7-69A20EA92447}" type="presOf" srcId="{D53C346C-E53A-4F81-B133-2E9E080B8ACA}" destId="{F8627A05-8C46-462D-BD21-A0395C4F9473}" srcOrd="0" destOrd="0" presId="urn:microsoft.com/office/officeart/2005/8/layout/vProcess5"/>
    <dgm:cxn modelId="{C18D584B-A05E-4301-8396-B050B7A9E040}" type="presOf" srcId="{4B1B4078-85FF-479E-BEC4-4546F31326A9}" destId="{D21D6100-D948-4DC7-9229-6211C553187D}" srcOrd="0" destOrd="0" presId="urn:microsoft.com/office/officeart/2005/8/layout/vProcess5"/>
    <dgm:cxn modelId="{167AC27B-E124-472E-B624-3CB0C28D3D23}" type="presOf" srcId="{D53C346C-E53A-4F81-B133-2E9E080B8ACA}" destId="{8C7896E9-8868-4ECC-B29C-02D5C4B58D4B}" srcOrd="1" destOrd="0" presId="urn:microsoft.com/office/officeart/2005/8/layout/vProcess5"/>
    <dgm:cxn modelId="{94E6967C-236F-440C-AEF6-855F535203BD}" type="presOf" srcId="{A899E0F1-FD65-4D58-87C3-AA5C670D822B}" destId="{464433D5-1632-4424-B094-5DF3DF323655}" srcOrd="1" destOrd="0" presId="urn:microsoft.com/office/officeart/2005/8/layout/vProcess5"/>
    <dgm:cxn modelId="{7B52B683-1D89-42B6-AEA6-773EB30F89B2}" type="presOf" srcId="{707CE319-BE0C-4B8A-AA31-F3AE118CC93A}" destId="{5C6425EA-757A-4959-9080-85FCF9CC0A8B}" srcOrd="0" destOrd="0" presId="urn:microsoft.com/office/officeart/2005/8/layout/vProcess5"/>
    <dgm:cxn modelId="{043C098E-8035-4E85-A11C-4A538EE01068}" srcId="{0D74BF0C-C498-4C11-9640-54C99D579DA2}" destId="{A899E0F1-FD65-4D58-87C3-AA5C670D822B}" srcOrd="0" destOrd="0" parTransId="{15061B4D-8C28-414D-9184-7DD95686630D}" sibTransId="{4B1B4078-85FF-479E-BEC4-4546F31326A9}"/>
    <dgm:cxn modelId="{1DFFE39D-96F2-4542-97F6-02C93C620456}" type="presOf" srcId="{0D74BF0C-C498-4C11-9640-54C99D579DA2}" destId="{77EA0242-C0A4-43BD-9F7F-B3D7379E1A39}" srcOrd="0" destOrd="0" presId="urn:microsoft.com/office/officeart/2005/8/layout/vProcess5"/>
    <dgm:cxn modelId="{702C6DB2-9C3A-4158-B564-DE3298F37C76}" srcId="{0D74BF0C-C498-4C11-9640-54C99D579DA2}" destId="{D53C346C-E53A-4F81-B133-2E9E080B8ACA}" srcOrd="1" destOrd="0" parTransId="{5B18605F-030A-434B-906D-9BB7A8D34957}" sibTransId="{2C17CDCD-2198-4D10-A097-860851A46341}"/>
    <dgm:cxn modelId="{2D9589D8-009A-4A5C-BBF5-B2089928BEE8}" type="presOf" srcId="{A899E0F1-FD65-4D58-87C3-AA5C670D822B}" destId="{48A4CB62-5596-4DE3-B0F3-272503432D3B}" srcOrd="0" destOrd="0" presId="urn:microsoft.com/office/officeart/2005/8/layout/vProcess5"/>
    <dgm:cxn modelId="{B2FF0CE6-6866-4F95-94A7-58D7F5E319CB}" srcId="{0D74BF0C-C498-4C11-9640-54C99D579DA2}" destId="{707CE319-BE0C-4B8A-AA31-F3AE118CC93A}" srcOrd="2" destOrd="0" parTransId="{3C30BF49-F0AF-40DF-AEE7-9067A83D01C7}" sibTransId="{E2CCEE65-ED89-44A3-9FAC-A246B752C371}"/>
    <dgm:cxn modelId="{336008AE-5970-43F8-A566-D0EEF39BDA7A}" type="presParOf" srcId="{77EA0242-C0A4-43BD-9F7F-B3D7379E1A39}" destId="{9CC5964C-819D-454C-BF71-FE9034B5CAA4}" srcOrd="0" destOrd="0" presId="urn:microsoft.com/office/officeart/2005/8/layout/vProcess5"/>
    <dgm:cxn modelId="{AA86DADD-9E11-4A42-82AB-FC69993C62F8}" type="presParOf" srcId="{77EA0242-C0A4-43BD-9F7F-B3D7379E1A39}" destId="{48A4CB62-5596-4DE3-B0F3-272503432D3B}" srcOrd="1" destOrd="0" presId="urn:microsoft.com/office/officeart/2005/8/layout/vProcess5"/>
    <dgm:cxn modelId="{019D44C4-79A0-4FDD-8963-7471B737B2D3}" type="presParOf" srcId="{77EA0242-C0A4-43BD-9F7F-B3D7379E1A39}" destId="{F8627A05-8C46-462D-BD21-A0395C4F9473}" srcOrd="2" destOrd="0" presId="urn:microsoft.com/office/officeart/2005/8/layout/vProcess5"/>
    <dgm:cxn modelId="{1F62680E-A812-42FE-B779-56090D55E09E}" type="presParOf" srcId="{77EA0242-C0A4-43BD-9F7F-B3D7379E1A39}" destId="{5C6425EA-757A-4959-9080-85FCF9CC0A8B}" srcOrd="3" destOrd="0" presId="urn:microsoft.com/office/officeart/2005/8/layout/vProcess5"/>
    <dgm:cxn modelId="{C8798262-D9C1-4BB9-84D5-5D72FE7B02E5}" type="presParOf" srcId="{77EA0242-C0A4-43BD-9F7F-B3D7379E1A39}" destId="{D21D6100-D948-4DC7-9229-6211C553187D}" srcOrd="4" destOrd="0" presId="urn:microsoft.com/office/officeart/2005/8/layout/vProcess5"/>
    <dgm:cxn modelId="{ADD0DBDF-332E-4E66-8AA8-2458A919B560}" type="presParOf" srcId="{77EA0242-C0A4-43BD-9F7F-B3D7379E1A39}" destId="{05999931-479A-4B9C-B897-027BF69CB59B}" srcOrd="5" destOrd="0" presId="urn:microsoft.com/office/officeart/2005/8/layout/vProcess5"/>
    <dgm:cxn modelId="{ADBF3A29-523E-4A8E-86D1-2E8BC4EB0FD1}" type="presParOf" srcId="{77EA0242-C0A4-43BD-9F7F-B3D7379E1A39}" destId="{464433D5-1632-4424-B094-5DF3DF323655}" srcOrd="6" destOrd="0" presId="urn:microsoft.com/office/officeart/2005/8/layout/vProcess5"/>
    <dgm:cxn modelId="{6F981C3A-A788-4DBB-BF6A-F8F9853C40D8}" type="presParOf" srcId="{77EA0242-C0A4-43BD-9F7F-B3D7379E1A39}" destId="{8C7896E9-8868-4ECC-B29C-02D5C4B58D4B}" srcOrd="7" destOrd="0" presId="urn:microsoft.com/office/officeart/2005/8/layout/vProcess5"/>
    <dgm:cxn modelId="{F6CDF323-5612-4029-BB2F-1D1C338A42F8}" type="presParOf" srcId="{77EA0242-C0A4-43BD-9F7F-B3D7379E1A39}" destId="{BF32997F-22B7-4C80-B6AB-11FE30C9925C}"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A5B9DAC-714B-4144-B759-E5C3439AFCAF}" type="doc">
      <dgm:prSet loTypeId="urn:microsoft.com/office/officeart/2008/layout/HorizontalMultiLevelHierarchy" loCatId="hierarchy" qsTypeId="urn:microsoft.com/office/officeart/2005/8/quickstyle/simple1" qsCatId="simple" csTypeId="urn:microsoft.com/office/officeart/2005/8/colors/accent6_4" csCatId="accent6" phldr="1"/>
      <dgm:spPr/>
      <dgm:t>
        <a:bodyPr/>
        <a:lstStyle/>
        <a:p>
          <a:endParaRPr lang="it-IT"/>
        </a:p>
      </dgm:t>
    </dgm:pt>
    <dgm:pt modelId="{E24908C6-24C8-474E-A3D8-01D8BF20DEA4}">
      <dgm:prSet custT="1"/>
      <dgm:spPr>
        <a:solidFill>
          <a:schemeClr val="accent6">
            <a:lumMod val="50000"/>
          </a:schemeClr>
        </a:solidFill>
        <a:ln>
          <a:solidFill>
            <a:schemeClr val="accent6">
              <a:lumMod val="50000"/>
            </a:schemeClr>
          </a:solidFill>
        </a:ln>
      </dgm:spPr>
      <dgm:t>
        <a:bodyPr/>
        <a:lstStyle/>
        <a:p>
          <a:r>
            <a:rPr lang="it-IT" sz="1600" b="1" dirty="0"/>
            <a:t>Intervenire sulla disciplina del procedimento amministrativo per l’accertamento di conformità</a:t>
          </a:r>
        </a:p>
      </dgm:t>
    </dgm:pt>
    <dgm:pt modelId="{D9E740C6-D10D-4DCF-A8AA-9EB539A076E0}" type="parTrans" cxnId="{6B07434D-9228-477B-8CCA-B454AC841959}">
      <dgm:prSet/>
      <dgm:spPr/>
      <dgm:t>
        <a:bodyPr/>
        <a:lstStyle/>
        <a:p>
          <a:endParaRPr lang="it-IT" sz="1600"/>
        </a:p>
      </dgm:t>
    </dgm:pt>
    <dgm:pt modelId="{7B6D0D16-A5FF-4D51-BD7C-078E663F7842}" type="sibTrans" cxnId="{6B07434D-9228-477B-8CCA-B454AC841959}">
      <dgm:prSet/>
      <dgm:spPr/>
      <dgm:t>
        <a:bodyPr/>
        <a:lstStyle/>
        <a:p>
          <a:endParaRPr lang="it-IT" sz="1600"/>
        </a:p>
      </dgm:t>
    </dgm:pt>
    <dgm:pt modelId="{E4FE0FB2-9C07-4C11-B102-B712772097C1}">
      <dgm:prSet custT="1"/>
      <dgm:spPr/>
      <dgm:t>
        <a:bodyPr/>
        <a:lstStyle/>
        <a:p>
          <a:r>
            <a:rPr lang="it-IT" sz="1600" dirty="0"/>
            <a:t>Possibilità che lo Sportello unico edilizia possa subordinare il rilascio del permesso o la segnalazione in sanatoria alla realizzazione di interventi edilizi, anche strutturali, necessari per assicurare l'osservanza della normativa tecnica di settore relativa ai requisiti di sicurezza, igiene, salubrità, efficienza energetica degli edifici e degli impianti negli stessi installati, superamento e non creazione delle barriere architettoniche</a:t>
          </a:r>
        </a:p>
      </dgm:t>
    </dgm:pt>
    <dgm:pt modelId="{F88FFC5C-1D79-406D-9887-A5D4916333A4}" type="parTrans" cxnId="{D76D7D54-BA4C-4D54-94C0-3041B326149D}">
      <dgm:prSet custT="1"/>
      <dgm:spPr/>
      <dgm:t>
        <a:bodyPr/>
        <a:lstStyle/>
        <a:p>
          <a:endParaRPr lang="it-IT" sz="1600"/>
        </a:p>
      </dgm:t>
    </dgm:pt>
    <dgm:pt modelId="{8958AF48-95DB-41B3-B197-F40AA568D47A}" type="sibTrans" cxnId="{D76D7D54-BA4C-4D54-94C0-3041B326149D}">
      <dgm:prSet/>
      <dgm:spPr/>
      <dgm:t>
        <a:bodyPr/>
        <a:lstStyle/>
        <a:p>
          <a:endParaRPr lang="it-IT" sz="1600"/>
        </a:p>
      </dgm:t>
    </dgm:pt>
    <dgm:pt modelId="{930081D7-F416-49B6-B333-FCB53320E473}">
      <dgm:prSet custT="1"/>
      <dgm:spPr/>
      <dgm:t>
        <a:bodyPr/>
        <a:lstStyle/>
        <a:p>
          <a:r>
            <a:rPr lang="it-IT" sz="1600" dirty="0"/>
            <a:t>Richiesta del permesso/segnalazione in sanatoria accompagnata dalla dichiarazione di un professionista abilitato che attesti le necessarie conformità</a:t>
          </a:r>
        </a:p>
      </dgm:t>
    </dgm:pt>
    <dgm:pt modelId="{71FA2238-BED7-4FA6-8419-E1693D4A9D5A}" type="parTrans" cxnId="{5793B56C-9EFE-46BE-A0AC-CDA46CA8BFF1}">
      <dgm:prSet custT="1"/>
      <dgm:spPr/>
      <dgm:t>
        <a:bodyPr/>
        <a:lstStyle/>
        <a:p>
          <a:endParaRPr lang="it-IT" sz="1600"/>
        </a:p>
      </dgm:t>
    </dgm:pt>
    <dgm:pt modelId="{F9B97B72-B95F-4C96-9B27-E2C38DD2B9F3}" type="sibTrans" cxnId="{5793B56C-9EFE-46BE-A0AC-CDA46CA8BFF1}">
      <dgm:prSet/>
      <dgm:spPr/>
      <dgm:t>
        <a:bodyPr/>
        <a:lstStyle/>
        <a:p>
          <a:endParaRPr lang="it-IT" sz="1600"/>
        </a:p>
      </dgm:t>
    </dgm:pt>
    <dgm:pt modelId="{CF50BFE3-94A8-4D5F-B06D-B95EA0283C5F}">
      <dgm:prSet custT="1"/>
      <dgm:spPr/>
      <dgm:t>
        <a:bodyPr/>
        <a:lstStyle/>
        <a:p>
          <a:r>
            <a:rPr lang="it-IT" sz="1600" dirty="0"/>
            <a:t>Possibilità di accompagnare l'accertamento di conformità edilizia con un accertamento della compatibilità paesaggistica dell'intervento “in sanatoria” </a:t>
          </a:r>
        </a:p>
      </dgm:t>
    </dgm:pt>
    <dgm:pt modelId="{A0C40644-9C23-4947-B932-119873DD13CE}" type="parTrans" cxnId="{CFF4D7DA-965C-4EEB-B596-4F9E8CDDC1C1}">
      <dgm:prSet custT="1"/>
      <dgm:spPr/>
      <dgm:t>
        <a:bodyPr/>
        <a:lstStyle/>
        <a:p>
          <a:endParaRPr lang="it-IT" sz="1600"/>
        </a:p>
      </dgm:t>
    </dgm:pt>
    <dgm:pt modelId="{4460D928-CA23-4A48-905C-8DD18E20B068}" type="sibTrans" cxnId="{CFF4D7DA-965C-4EEB-B596-4F9E8CDDC1C1}">
      <dgm:prSet/>
      <dgm:spPr/>
      <dgm:t>
        <a:bodyPr/>
        <a:lstStyle/>
        <a:p>
          <a:endParaRPr lang="it-IT" sz="1600"/>
        </a:p>
      </dgm:t>
    </dgm:pt>
    <dgm:pt modelId="{915A8C94-79B7-455B-AAAD-2EF34F6D5D58}">
      <dgm:prSet custT="1"/>
      <dgm:spPr/>
      <dgm:t>
        <a:bodyPr/>
        <a:lstStyle/>
        <a:p>
          <a:r>
            <a:rPr lang="it-IT" sz="1600" dirty="0"/>
            <a:t>Semplificazione</a:t>
          </a:r>
          <a:r>
            <a:rPr lang="it-IT" sz="1600" baseline="0" dirty="0"/>
            <a:t> della procedura per il conseguimento del permesso in sanatoria </a:t>
          </a:r>
        </a:p>
        <a:p>
          <a:r>
            <a:rPr lang="it-IT" sz="1600" baseline="0" dirty="0"/>
            <a:t>(certezza dei tempi di risposta)</a:t>
          </a:r>
          <a:endParaRPr lang="it-IT" sz="1600" dirty="0"/>
        </a:p>
      </dgm:t>
    </dgm:pt>
    <dgm:pt modelId="{8DB3EAEE-8E8D-4E2E-BF8B-F5D36CA18BC7}" type="parTrans" cxnId="{BEF255CE-394F-4B34-BF8F-C0B6271009F8}">
      <dgm:prSet custT="1"/>
      <dgm:spPr/>
      <dgm:t>
        <a:bodyPr/>
        <a:lstStyle/>
        <a:p>
          <a:endParaRPr lang="it-IT" sz="1600"/>
        </a:p>
      </dgm:t>
    </dgm:pt>
    <dgm:pt modelId="{61E8F340-DAB3-4441-86B5-B81E6618F01E}" type="sibTrans" cxnId="{BEF255CE-394F-4B34-BF8F-C0B6271009F8}">
      <dgm:prSet/>
      <dgm:spPr/>
      <dgm:t>
        <a:bodyPr/>
        <a:lstStyle/>
        <a:p>
          <a:endParaRPr lang="it-IT" sz="1600"/>
        </a:p>
      </dgm:t>
    </dgm:pt>
    <dgm:pt modelId="{F6200DDF-7677-427C-80F5-D540D642FAB1}" type="pres">
      <dgm:prSet presAssocID="{DA5B9DAC-714B-4144-B759-E5C3439AFCAF}" presName="Name0" presStyleCnt="0">
        <dgm:presLayoutVars>
          <dgm:chPref val="1"/>
          <dgm:dir/>
          <dgm:animOne val="branch"/>
          <dgm:animLvl val="lvl"/>
          <dgm:resizeHandles val="exact"/>
        </dgm:presLayoutVars>
      </dgm:prSet>
      <dgm:spPr/>
    </dgm:pt>
    <dgm:pt modelId="{5A525727-8F0C-460B-920C-0727D62B5874}" type="pres">
      <dgm:prSet presAssocID="{E24908C6-24C8-474E-A3D8-01D8BF20DEA4}" presName="root1" presStyleCnt="0"/>
      <dgm:spPr/>
    </dgm:pt>
    <dgm:pt modelId="{503C7DEE-902B-41CD-8B52-2F9B8A9BDC69}" type="pres">
      <dgm:prSet presAssocID="{E24908C6-24C8-474E-A3D8-01D8BF20DEA4}" presName="LevelOneTextNode" presStyleLbl="node0" presStyleIdx="0" presStyleCnt="1" custScaleY="103350">
        <dgm:presLayoutVars>
          <dgm:chPref val="3"/>
        </dgm:presLayoutVars>
      </dgm:prSet>
      <dgm:spPr/>
    </dgm:pt>
    <dgm:pt modelId="{56F355C3-4FDA-4FD1-98AE-894EEA145905}" type="pres">
      <dgm:prSet presAssocID="{E24908C6-24C8-474E-A3D8-01D8BF20DEA4}" presName="level2hierChild" presStyleCnt="0"/>
      <dgm:spPr/>
    </dgm:pt>
    <dgm:pt modelId="{88985CB2-1F94-4459-9A85-B24D4BFA5782}" type="pres">
      <dgm:prSet presAssocID="{F88FFC5C-1D79-406D-9887-A5D4916333A4}" presName="conn2-1" presStyleLbl="parChTrans1D2" presStyleIdx="0" presStyleCnt="4"/>
      <dgm:spPr/>
    </dgm:pt>
    <dgm:pt modelId="{F881C27A-B498-4914-8802-BA33275D23E0}" type="pres">
      <dgm:prSet presAssocID="{F88FFC5C-1D79-406D-9887-A5D4916333A4}" presName="connTx" presStyleLbl="parChTrans1D2" presStyleIdx="0" presStyleCnt="4"/>
      <dgm:spPr/>
    </dgm:pt>
    <dgm:pt modelId="{7D544CDB-D711-45A0-B1E7-6E0B31BCAB62}" type="pres">
      <dgm:prSet presAssocID="{E4FE0FB2-9C07-4C11-B102-B712772097C1}" presName="root2" presStyleCnt="0"/>
      <dgm:spPr/>
    </dgm:pt>
    <dgm:pt modelId="{5DF43A99-5597-4054-8F99-51700E0DAAEF}" type="pres">
      <dgm:prSet presAssocID="{E4FE0FB2-9C07-4C11-B102-B712772097C1}" presName="LevelTwoTextNode" presStyleLbl="node2" presStyleIdx="0" presStyleCnt="4" custScaleX="330671" custScaleY="181704">
        <dgm:presLayoutVars>
          <dgm:chPref val="3"/>
        </dgm:presLayoutVars>
      </dgm:prSet>
      <dgm:spPr/>
    </dgm:pt>
    <dgm:pt modelId="{E91DC861-C33E-4E6D-B914-87682B2C2296}" type="pres">
      <dgm:prSet presAssocID="{E4FE0FB2-9C07-4C11-B102-B712772097C1}" presName="level3hierChild" presStyleCnt="0"/>
      <dgm:spPr/>
    </dgm:pt>
    <dgm:pt modelId="{D061D46C-5AEB-4D51-A3D7-D426AB10DB73}" type="pres">
      <dgm:prSet presAssocID="{71FA2238-BED7-4FA6-8419-E1693D4A9D5A}" presName="conn2-1" presStyleLbl="parChTrans1D2" presStyleIdx="1" presStyleCnt="4"/>
      <dgm:spPr/>
    </dgm:pt>
    <dgm:pt modelId="{F94BEA4F-054D-424B-BA8B-B0F8C16D18D3}" type="pres">
      <dgm:prSet presAssocID="{71FA2238-BED7-4FA6-8419-E1693D4A9D5A}" presName="connTx" presStyleLbl="parChTrans1D2" presStyleIdx="1" presStyleCnt="4"/>
      <dgm:spPr/>
    </dgm:pt>
    <dgm:pt modelId="{4F2EF4DD-790F-40BD-991F-F2EEBA6CE68A}" type="pres">
      <dgm:prSet presAssocID="{930081D7-F416-49B6-B333-FCB53320E473}" presName="root2" presStyleCnt="0"/>
      <dgm:spPr/>
    </dgm:pt>
    <dgm:pt modelId="{3433E448-6D34-4D23-AAD7-D1C969F2D656}" type="pres">
      <dgm:prSet presAssocID="{930081D7-F416-49B6-B333-FCB53320E473}" presName="LevelTwoTextNode" presStyleLbl="node2" presStyleIdx="1" presStyleCnt="4" custScaleX="330671">
        <dgm:presLayoutVars>
          <dgm:chPref val="3"/>
        </dgm:presLayoutVars>
      </dgm:prSet>
      <dgm:spPr/>
    </dgm:pt>
    <dgm:pt modelId="{0FFB6318-7AA4-4F89-BB80-3227367EC47B}" type="pres">
      <dgm:prSet presAssocID="{930081D7-F416-49B6-B333-FCB53320E473}" presName="level3hierChild" presStyleCnt="0"/>
      <dgm:spPr/>
    </dgm:pt>
    <dgm:pt modelId="{437AB433-43CF-4D80-BE1A-FB7474971F30}" type="pres">
      <dgm:prSet presAssocID="{A0C40644-9C23-4947-B932-119873DD13CE}" presName="conn2-1" presStyleLbl="parChTrans1D2" presStyleIdx="2" presStyleCnt="4"/>
      <dgm:spPr/>
    </dgm:pt>
    <dgm:pt modelId="{ED3F5AC5-40AB-4B2C-A35E-6D41AC5C7744}" type="pres">
      <dgm:prSet presAssocID="{A0C40644-9C23-4947-B932-119873DD13CE}" presName="connTx" presStyleLbl="parChTrans1D2" presStyleIdx="2" presStyleCnt="4"/>
      <dgm:spPr/>
    </dgm:pt>
    <dgm:pt modelId="{A981ED29-10AA-4BEF-A623-612999B7BCA8}" type="pres">
      <dgm:prSet presAssocID="{CF50BFE3-94A8-4D5F-B06D-B95EA0283C5F}" presName="root2" presStyleCnt="0"/>
      <dgm:spPr/>
    </dgm:pt>
    <dgm:pt modelId="{CDDCC1C5-4B89-4A7A-AA3D-545070FEF2A3}" type="pres">
      <dgm:prSet presAssocID="{CF50BFE3-94A8-4D5F-B06D-B95EA0283C5F}" presName="LevelTwoTextNode" presStyleLbl="node2" presStyleIdx="2" presStyleCnt="4" custScaleX="330671">
        <dgm:presLayoutVars>
          <dgm:chPref val="3"/>
        </dgm:presLayoutVars>
      </dgm:prSet>
      <dgm:spPr/>
    </dgm:pt>
    <dgm:pt modelId="{C306C258-9DCA-43E3-A41B-9876F74C0F77}" type="pres">
      <dgm:prSet presAssocID="{CF50BFE3-94A8-4D5F-B06D-B95EA0283C5F}" presName="level3hierChild" presStyleCnt="0"/>
      <dgm:spPr/>
    </dgm:pt>
    <dgm:pt modelId="{A7F5C554-96AC-4E39-8311-01D342C09B7B}" type="pres">
      <dgm:prSet presAssocID="{8DB3EAEE-8E8D-4E2E-BF8B-F5D36CA18BC7}" presName="conn2-1" presStyleLbl="parChTrans1D2" presStyleIdx="3" presStyleCnt="4"/>
      <dgm:spPr/>
    </dgm:pt>
    <dgm:pt modelId="{5B306E5F-3D5C-4C31-82D9-1C15E21C0E4A}" type="pres">
      <dgm:prSet presAssocID="{8DB3EAEE-8E8D-4E2E-BF8B-F5D36CA18BC7}" presName="connTx" presStyleLbl="parChTrans1D2" presStyleIdx="3" presStyleCnt="4"/>
      <dgm:spPr/>
    </dgm:pt>
    <dgm:pt modelId="{C7A2F262-BDB1-4F1B-8A49-02A25A0055D1}" type="pres">
      <dgm:prSet presAssocID="{915A8C94-79B7-455B-AAAD-2EF34F6D5D58}" presName="root2" presStyleCnt="0"/>
      <dgm:spPr/>
    </dgm:pt>
    <dgm:pt modelId="{C2EEEE6E-EB02-4640-B4AF-33B097733903}" type="pres">
      <dgm:prSet presAssocID="{915A8C94-79B7-455B-AAAD-2EF34F6D5D58}" presName="LevelTwoTextNode" presStyleLbl="node2" presStyleIdx="3" presStyleCnt="4" custScaleX="330671">
        <dgm:presLayoutVars>
          <dgm:chPref val="3"/>
        </dgm:presLayoutVars>
      </dgm:prSet>
      <dgm:spPr/>
    </dgm:pt>
    <dgm:pt modelId="{5BF07397-3994-4DA8-AEA6-D68193C88B9A}" type="pres">
      <dgm:prSet presAssocID="{915A8C94-79B7-455B-AAAD-2EF34F6D5D58}" presName="level3hierChild" presStyleCnt="0"/>
      <dgm:spPr/>
    </dgm:pt>
  </dgm:ptLst>
  <dgm:cxnLst>
    <dgm:cxn modelId="{9E058B09-5725-40C9-AF2A-C8AEAD2A34B9}" type="presOf" srcId="{71FA2238-BED7-4FA6-8419-E1693D4A9D5A}" destId="{D061D46C-5AEB-4D51-A3D7-D426AB10DB73}" srcOrd="0" destOrd="0" presId="urn:microsoft.com/office/officeart/2008/layout/HorizontalMultiLevelHierarchy"/>
    <dgm:cxn modelId="{E8B5CE21-DB3B-4997-928D-1C7C03280C52}" type="presOf" srcId="{8DB3EAEE-8E8D-4E2E-BF8B-F5D36CA18BC7}" destId="{5B306E5F-3D5C-4C31-82D9-1C15E21C0E4A}" srcOrd="1" destOrd="0" presId="urn:microsoft.com/office/officeart/2008/layout/HorizontalMultiLevelHierarchy"/>
    <dgm:cxn modelId="{EA762C31-70FE-4B5A-8ABE-4E60E76598F9}" type="presOf" srcId="{DA5B9DAC-714B-4144-B759-E5C3439AFCAF}" destId="{F6200DDF-7677-427C-80F5-D540D642FAB1}" srcOrd="0" destOrd="0" presId="urn:microsoft.com/office/officeart/2008/layout/HorizontalMultiLevelHierarchy"/>
    <dgm:cxn modelId="{3AA0E564-7693-4EE0-A68C-E89EE4179CEA}" type="presOf" srcId="{915A8C94-79B7-455B-AAAD-2EF34F6D5D58}" destId="{C2EEEE6E-EB02-4640-B4AF-33B097733903}" srcOrd="0" destOrd="0" presId="urn:microsoft.com/office/officeart/2008/layout/HorizontalMultiLevelHierarchy"/>
    <dgm:cxn modelId="{311B1E48-715C-4B55-811E-67137150EBD7}" type="presOf" srcId="{A0C40644-9C23-4947-B932-119873DD13CE}" destId="{437AB433-43CF-4D80-BE1A-FB7474971F30}" srcOrd="0" destOrd="0" presId="urn:microsoft.com/office/officeart/2008/layout/HorizontalMultiLevelHierarchy"/>
    <dgm:cxn modelId="{5793B56C-9EFE-46BE-A0AC-CDA46CA8BFF1}" srcId="{E24908C6-24C8-474E-A3D8-01D8BF20DEA4}" destId="{930081D7-F416-49B6-B333-FCB53320E473}" srcOrd="1" destOrd="0" parTransId="{71FA2238-BED7-4FA6-8419-E1693D4A9D5A}" sibTransId="{F9B97B72-B95F-4C96-9B27-E2C38DD2B9F3}"/>
    <dgm:cxn modelId="{6B07434D-9228-477B-8CCA-B454AC841959}" srcId="{DA5B9DAC-714B-4144-B759-E5C3439AFCAF}" destId="{E24908C6-24C8-474E-A3D8-01D8BF20DEA4}" srcOrd="0" destOrd="0" parTransId="{D9E740C6-D10D-4DCF-A8AA-9EB539A076E0}" sibTransId="{7B6D0D16-A5FF-4D51-BD7C-078E663F7842}"/>
    <dgm:cxn modelId="{D76D7D54-BA4C-4D54-94C0-3041B326149D}" srcId="{E24908C6-24C8-474E-A3D8-01D8BF20DEA4}" destId="{E4FE0FB2-9C07-4C11-B102-B712772097C1}" srcOrd="0" destOrd="0" parTransId="{F88FFC5C-1D79-406D-9887-A5D4916333A4}" sibTransId="{8958AF48-95DB-41B3-B197-F40AA568D47A}"/>
    <dgm:cxn modelId="{464F648D-1528-42CC-893F-536EA47E42A5}" type="presOf" srcId="{E4FE0FB2-9C07-4C11-B102-B712772097C1}" destId="{5DF43A99-5597-4054-8F99-51700E0DAAEF}" srcOrd="0" destOrd="0" presId="urn:microsoft.com/office/officeart/2008/layout/HorizontalMultiLevelHierarchy"/>
    <dgm:cxn modelId="{4EBC3F92-A13A-4460-947C-06B55C3F9C5A}" type="presOf" srcId="{F88FFC5C-1D79-406D-9887-A5D4916333A4}" destId="{F881C27A-B498-4914-8802-BA33275D23E0}" srcOrd="1" destOrd="0" presId="urn:microsoft.com/office/officeart/2008/layout/HorizontalMultiLevelHierarchy"/>
    <dgm:cxn modelId="{97561994-CFF4-4BEF-B3D8-DD6ED57EED59}" type="presOf" srcId="{71FA2238-BED7-4FA6-8419-E1693D4A9D5A}" destId="{F94BEA4F-054D-424B-BA8B-B0F8C16D18D3}" srcOrd="1" destOrd="0" presId="urn:microsoft.com/office/officeart/2008/layout/HorizontalMultiLevelHierarchy"/>
    <dgm:cxn modelId="{7CACE8AF-E357-4C0E-A7FE-E4DC8F300C96}" type="presOf" srcId="{F88FFC5C-1D79-406D-9887-A5D4916333A4}" destId="{88985CB2-1F94-4459-9A85-B24D4BFA5782}" srcOrd="0" destOrd="0" presId="urn:microsoft.com/office/officeart/2008/layout/HorizontalMultiLevelHierarchy"/>
    <dgm:cxn modelId="{240E04B1-4B96-43A8-976E-6393E3261B7B}" type="presOf" srcId="{A0C40644-9C23-4947-B932-119873DD13CE}" destId="{ED3F5AC5-40AB-4B2C-A35E-6D41AC5C7744}" srcOrd="1" destOrd="0" presId="urn:microsoft.com/office/officeart/2008/layout/HorizontalMultiLevelHierarchy"/>
    <dgm:cxn modelId="{530657C6-87D6-4920-8A85-8AA2200AA1FA}" type="presOf" srcId="{E24908C6-24C8-474E-A3D8-01D8BF20DEA4}" destId="{503C7DEE-902B-41CD-8B52-2F9B8A9BDC69}" srcOrd="0" destOrd="0" presId="urn:microsoft.com/office/officeart/2008/layout/HorizontalMultiLevelHierarchy"/>
    <dgm:cxn modelId="{BEF255CE-394F-4B34-BF8F-C0B6271009F8}" srcId="{E24908C6-24C8-474E-A3D8-01D8BF20DEA4}" destId="{915A8C94-79B7-455B-AAAD-2EF34F6D5D58}" srcOrd="3" destOrd="0" parTransId="{8DB3EAEE-8E8D-4E2E-BF8B-F5D36CA18BC7}" sibTransId="{61E8F340-DAB3-4441-86B5-B81E6618F01E}"/>
    <dgm:cxn modelId="{8F85A0CE-259E-4407-91AE-55AAC9ECC640}" type="presOf" srcId="{8DB3EAEE-8E8D-4E2E-BF8B-F5D36CA18BC7}" destId="{A7F5C554-96AC-4E39-8311-01D342C09B7B}" srcOrd="0" destOrd="0" presId="urn:microsoft.com/office/officeart/2008/layout/HorizontalMultiLevelHierarchy"/>
    <dgm:cxn modelId="{CFF4D7DA-965C-4EEB-B596-4F9E8CDDC1C1}" srcId="{E24908C6-24C8-474E-A3D8-01D8BF20DEA4}" destId="{CF50BFE3-94A8-4D5F-B06D-B95EA0283C5F}" srcOrd="2" destOrd="0" parTransId="{A0C40644-9C23-4947-B932-119873DD13CE}" sibTransId="{4460D928-CA23-4A48-905C-8DD18E20B068}"/>
    <dgm:cxn modelId="{98288AE5-4715-4130-96F4-93CEDD464AF8}" type="presOf" srcId="{930081D7-F416-49B6-B333-FCB53320E473}" destId="{3433E448-6D34-4D23-AAD7-D1C969F2D656}" srcOrd="0" destOrd="0" presId="urn:microsoft.com/office/officeart/2008/layout/HorizontalMultiLevelHierarchy"/>
    <dgm:cxn modelId="{375EF3EC-8D9B-4AF1-9374-B2D9FACCFA9D}" type="presOf" srcId="{CF50BFE3-94A8-4D5F-B06D-B95EA0283C5F}" destId="{CDDCC1C5-4B89-4A7A-AA3D-545070FEF2A3}" srcOrd="0" destOrd="0" presId="urn:microsoft.com/office/officeart/2008/layout/HorizontalMultiLevelHierarchy"/>
    <dgm:cxn modelId="{9540D2BA-19F2-4B68-8368-C4083D0EEB0F}" type="presParOf" srcId="{F6200DDF-7677-427C-80F5-D540D642FAB1}" destId="{5A525727-8F0C-460B-920C-0727D62B5874}" srcOrd="0" destOrd="0" presId="urn:microsoft.com/office/officeart/2008/layout/HorizontalMultiLevelHierarchy"/>
    <dgm:cxn modelId="{4F101F0E-FC21-418F-9A81-809EF3AF6FA5}" type="presParOf" srcId="{5A525727-8F0C-460B-920C-0727D62B5874}" destId="{503C7DEE-902B-41CD-8B52-2F9B8A9BDC69}" srcOrd="0" destOrd="0" presId="urn:microsoft.com/office/officeart/2008/layout/HorizontalMultiLevelHierarchy"/>
    <dgm:cxn modelId="{2615CDE6-8E36-4774-8FB4-AF7BBF11DC9E}" type="presParOf" srcId="{5A525727-8F0C-460B-920C-0727D62B5874}" destId="{56F355C3-4FDA-4FD1-98AE-894EEA145905}" srcOrd="1" destOrd="0" presId="urn:microsoft.com/office/officeart/2008/layout/HorizontalMultiLevelHierarchy"/>
    <dgm:cxn modelId="{29F23128-FC9B-4A6C-813E-38D322661491}" type="presParOf" srcId="{56F355C3-4FDA-4FD1-98AE-894EEA145905}" destId="{88985CB2-1F94-4459-9A85-B24D4BFA5782}" srcOrd="0" destOrd="0" presId="urn:microsoft.com/office/officeart/2008/layout/HorizontalMultiLevelHierarchy"/>
    <dgm:cxn modelId="{F8DDCDFB-5A3C-4F55-813F-975196044B95}" type="presParOf" srcId="{88985CB2-1F94-4459-9A85-B24D4BFA5782}" destId="{F881C27A-B498-4914-8802-BA33275D23E0}" srcOrd="0" destOrd="0" presId="urn:microsoft.com/office/officeart/2008/layout/HorizontalMultiLevelHierarchy"/>
    <dgm:cxn modelId="{33EBCBEF-5B9E-4980-9E94-E1506AE7EF47}" type="presParOf" srcId="{56F355C3-4FDA-4FD1-98AE-894EEA145905}" destId="{7D544CDB-D711-45A0-B1E7-6E0B31BCAB62}" srcOrd="1" destOrd="0" presId="urn:microsoft.com/office/officeart/2008/layout/HorizontalMultiLevelHierarchy"/>
    <dgm:cxn modelId="{D6FF85AD-B041-4282-AA28-41E8386957EE}" type="presParOf" srcId="{7D544CDB-D711-45A0-B1E7-6E0B31BCAB62}" destId="{5DF43A99-5597-4054-8F99-51700E0DAAEF}" srcOrd="0" destOrd="0" presId="urn:microsoft.com/office/officeart/2008/layout/HorizontalMultiLevelHierarchy"/>
    <dgm:cxn modelId="{90065BB0-9524-4EE0-AE4D-647AF6D00855}" type="presParOf" srcId="{7D544CDB-D711-45A0-B1E7-6E0B31BCAB62}" destId="{E91DC861-C33E-4E6D-B914-87682B2C2296}" srcOrd="1" destOrd="0" presId="urn:microsoft.com/office/officeart/2008/layout/HorizontalMultiLevelHierarchy"/>
    <dgm:cxn modelId="{C48877DC-7E8C-4D08-AF34-EC02E7C0C804}" type="presParOf" srcId="{56F355C3-4FDA-4FD1-98AE-894EEA145905}" destId="{D061D46C-5AEB-4D51-A3D7-D426AB10DB73}" srcOrd="2" destOrd="0" presId="urn:microsoft.com/office/officeart/2008/layout/HorizontalMultiLevelHierarchy"/>
    <dgm:cxn modelId="{3288C4B0-FD9B-4DE1-97DE-90877EC886D8}" type="presParOf" srcId="{D061D46C-5AEB-4D51-A3D7-D426AB10DB73}" destId="{F94BEA4F-054D-424B-BA8B-B0F8C16D18D3}" srcOrd="0" destOrd="0" presId="urn:microsoft.com/office/officeart/2008/layout/HorizontalMultiLevelHierarchy"/>
    <dgm:cxn modelId="{85C9C78A-9252-438C-A54E-CB319EB03964}" type="presParOf" srcId="{56F355C3-4FDA-4FD1-98AE-894EEA145905}" destId="{4F2EF4DD-790F-40BD-991F-F2EEBA6CE68A}" srcOrd="3" destOrd="0" presId="urn:microsoft.com/office/officeart/2008/layout/HorizontalMultiLevelHierarchy"/>
    <dgm:cxn modelId="{8581AE0C-40C0-4E91-A951-E83015AFBBE8}" type="presParOf" srcId="{4F2EF4DD-790F-40BD-991F-F2EEBA6CE68A}" destId="{3433E448-6D34-4D23-AAD7-D1C969F2D656}" srcOrd="0" destOrd="0" presId="urn:microsoft.com/office/officeart/2008/layout/HorizontalMultiLevelHierarchy"/>
    <dgm:cxn modelId="{05BBDECD-80A6-480E-AF36-7A9427299A6B}" type="presParOf" srcId="{4F2EF4DD-790F-40BD-991F-F2EEBA6CE68A}" destId="{0FFB6318-7AA4-4F89-BB80-3227367EC47B}" srcOrd="1" destOrd="0" presId="urn:microsoft.com/office/officeart/2008/layout/HorizontalMultiLevelHierarchy"/>
    <dgm:cxn modelId="{7FA5CA9B-184B-4CFF-A846-5D9CBC80FFCA}" type="presParOf" srcId="{56F355C3-4FDA-4FD1-98AE-894EEA145905}" destId="{437AB433-43CF-4D80-BE1A-FB7474971F30}" srcOrd="4" destOrd="0" presId="urn:microsoft.com/office/officeart/2008/layout/HorizontalMultiLevelHierarchy"/>
    <dgm:cxn modelId="{75046486-1FA3-43AB-93F3-682443F1F541}" type="presParOf" srcId="{437AB433-43CF-4D80-BE1A-FB7474971F30}" destId="{ED3F5AC5-40AB-4B2C-A35E-6D41AC5C7744}" srcOrd="0" destOrd="0" presId="urn:microsoft.com/office/officeart/2008/layout/HorizontalMultiLevelHierarchy"/>
    <dgm:cxn modelId="{0F0CC063-6D9F-4823-94B1-4D15A71D0BCA}" type="presParOf" srcId="{56F355C3-4FDA-4FD1-98AE-894EEA145905}" destId="{A981ED29-10AA-4BEF-A623-612999B7BCA8}" srcOrd="5" destOrd="0" presId="urn:microsoft.com/office/officeart/2008/layout/HorizontalMultiLevelHierarchy"/>
    <dgm:cxn modelId="{4671AA01-BE36-49A5-A416-AE4B8F46D4AA}" type="presParOf" srcId="{A981ED29-10AA-4BEF-A623-612999B7BCA8}" destId="{CDDCC1C5-4B89-4A7A-AA3D-545070FEF2A3}" srcOrd="0" destOrd="0" presId="urn:microsoft.com/office/officeart/2008/layout/HorizontalMultiLevelHierarchy"/>
    <dgm:cxn modelId="{52C4CD7F-0EF5-48F8-BFA1-9FC25FADBB62}" type="presParOf" srcId="{A981ED29-10AA-4BEF-A623-612999B7BCA8}" destId="{C306C258-9DCA-43E3-A41B-9876F74C0F77}" srcOrd="1" destOrd="0" presId="urn:microsoft.com/office/officeart/2008/layout/HorizontalMultiLevelHierarchy"/>
    <dgm:cxn modelId="{5044EF3A-6507-4B0F-87AF-C4F55F85B8D7}" type="presParOf" srcId="{56F355C3-4FDA-4FD1-98AE-894EEA145905}" destId="{A7F5C554-96AC-4E39-8311-01D342C09B7B}" srcOrd="6" destOrd="0" presId="urn:microsoft.com/office/officeart/2008/layout/HorizontalMultiLevelHierarchy"/>
    <dgm:cxn modelId="{E9329B8B-9E97-4E40-A969-89BA7E0B8D3A}" type="presParOf" srcId="{A7F5C554-96AC-4E39-8311-01D342C09B7B}" destId="{5B306E5F-3D5C-4C31-82D9-1C15E21C0E4A}" srcOrd="0" destOrd="0" presId="urn:microsoft.com/office/officeart/2008/layout/HorizontalMultiLevelHierarchy"/>
    <dgm:cxn modelId="{98D0C266-E03E-42E0-986C-6813890AFA8A}" type="presParOf" srcId="{56F355C3-4FDA-4FD1-98AE-894EEA145905}" destId="{C7A2F262-BDB1-4F1B-8A49-02A25A0055D1}" srcOrd="7" destOrd="0" presId="urn:microsoft.com/office/officeart/2008/layout/HorizontalMultiLevelHierarchy"/>
    <dgm:cxn modelId="{D8735ED0-4EDA-4A9E-A04F-1AB8F1F51A5C}" type="presParOf" srcId="{C7A2F262-BDB1-4F1B-8A49-02A25A0055D1}" destId="{C2EEEE6E-EB02-4640-B4AF-33B097733903}" srcOrd="0" destOrd="0" presId="urn:microsoft.com/office/officeart/2008/layout/HorizontalMultiLevelHierarchy"/>
    <dgm:cxn modelId="{AB9E5387-BC71-456B-955C-766261467EB8}" type="presParOf" srcId="{C7A2F262-BDB1-4F1B-8A49-02A25A0055D1}" destId="{5BF07397-3994-4DA8-AEA6-D68193C88B9A}"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0DCE5E6-6641-4AAC-970E-A1E4FA3A443C}" type="doc">
      <dgm:prSet loTypeId="urn:microsoft.com/office/officeart/2005/8/layout/hList1" loCatId="list" qsTypeId="urn:microsoft.com/office/officeart/2005/8/quickstyle/simple1" qsCatId="simple" csTypeId="urn:microsoft.com/office/officeart/2005/8/colors/accent6_2" csCatId="accent6" phldr="1"/>
      <dgm:spPr/>
      <dgm:t>
        <a:bodyPr/>
        <a:lstStyle/>
        <a:p>
          <a:endParaRPr lang="it-IT"/>
        </a:p>
      </dgm:t>
    </dgm:pt>
    <dgm:pt modelId="{757C32AE-AA5C-4AD9-9201-658AA80C06C7}">
      <dgm:prSet phldrT="[Testo]"/>
      <dgm:spPr/>
      <dgm:t>
        <a:bodyPr/>
        <a:lstStyle/>
        <a:p>
          <a:r>
            <a:rPr lang="it-IT" b="1" dirty="0"/>
            <a:t>Unità immobiliari</a:t>
          </a:r>
        </a:p>
      </dgm:t>
    </dgm:pt>
    <dgm:pt modelId="{89B433B9-4D36-4C56-ADBC-5BE1CBCF848F}" type="parTrans" cxnId="{799B264E-DC1F-4D5A-A178-B83AF22EB000}">
      <dgm:prSet/>
      <dgm:spPr/>
      <dgm:t>
        <a:bodyPr/>
        <a:lstStyle/>
        <a:p>
          <a:endParaRPr lang="it-IT"/>
        </a:p>
      </dgm:t>
    </dgm:pt>
    <dgm:pt modelId="{2AB5936D-7044-4078-899C-82AD1FF5F3D6}" type="sibTrans" cxnId="{799B264E-DC1F-4D5A-A178-B83AF22EB000}">
      <dgm:prSet/>
      <dgm:spPr/>
      <dgm:t>
        <a:bodyPr/>
        <a:lstStyle/>
        <a:p>
          <a:endParaRPr lang="it-IT"/>
        </a:p>
      </dgm:t>
    </dgm:pt>
    <dgm:pt modelId="{FA322C5C-9AE3-4640-8775-A87F2C4351FA}">
      <dgm:prSet phldrT="[Testo]" custT="1"/>
      <dgm:spPr/>
      <dgm:t>
        <a:bodyPr/>
        <a:lstStyle/>
        <a:p>
          <a:r>
            <a:rPr lang="it-IT" sz="1600" dirty="0"/>
            <a:t>Interne alle zone A), B) o C)</a:t>
          </a:r>
        </a:p>
      </dgm:t>
    </dgm:pt>
    <dgm:pt modelId="{C017BA9C-B700-47EF-A8C2-8AED5D0F5E38}" type="parTrans" cxnId="{F0FB2709-F47F-4734-B51A-1B2A7D3284AA}">
      <dgm:prSet/>
      <dgm:spPr/>
      <dgm:t>
        <a:bodyPr/>
        <a:lstStyle/>
        <a:p>
          <a:endParaRPr lang="it-IT"/>
        </a:p>
      </dgm:t>
    </dgm:pt>
    <dgm:pt modelId="{D1B93CC5-AA66-436E-A865-7C58AB6F2732}" type="sibTrans" cxnId="{F0FB2709-F47F-4734-B51A-1B2A7D3284AA}">
      <dgm:prSet/>
      <dgm:spPr/>
      <dgm:t>
        <a:bodyPr/>
        <a:lstStyle/>
        <a:p>
          <a:endParaRPr lang="it-IT"/>
        </a:p>
      </dgm:t>
    </dgm:pt>
    <dgm:pt modelId="{0EBAB032-E555-4471-851C-44103FA1F17F}">
      <dgm:prSet phldrT="[Testo]" custT="1"/>
      <dgm:spPr/>
      <dgm:t>
        <a:bodyPr/>
        <a:lstStyle/>
        <a:p>
          <a:r>
            <a:rPr lang="it-IT" sz="1600" dirty="0"/>
            <a:t>Destinazione d’uso uguale a quella prevalente all’interno dell’immobile di riferimento</a:t>
          </a:r>
        </a:p>
      </dgm:t>
    </dgm:pt>
    <dgm:pt modelId="{35D58220-3126-42EF-8DAD-FC50D0DAA507}" type="parTrans" cxnId="{D5259A70-CDFF-4C9F-BF91-77B700647B1D}">
      <dgm:prSet/>
      <dgm:spPr/>
      <dgm:t>
        <a:bodyPr/>
        <a:lstStyle/>
        <a:p>
          <a:endParaRPr lang="it-IT"/>
        </a:p>
      </dgm:t>
    </dgm:pt>
    <dgm:pt modelId="{9DF69971-1F37-417C-89CB-2CB95F7A2463}" type="sibTrans" cxnId="{D5259A70-CDFF-4C9F-BF91-77B700647B1D}">
      <dgm:prSet/>
      <dgm:spPr/>
      <dgm:t>
        <a:bodyPr/>
        <a:lstStyle/>
        <a:p>
          <a:endParaRPr lang="it-IT"/>
        </a:p>
      </dgm:t>
    </dgm:pt>
    <dgm:pt modelId="{A0DFCCFD-A91A-453B-82B0-AA49F71F4F04}">
      <dgm:prSet phldrT="[Testo]"/>
      <dgm:spPr/>
      <dgm:t>
        <a:bodyPr/>
        <a:lstStyle/>
        <a:p>
          <a:r>
            <a:rPr lang="it-IT" b="1" dirty="0"/>
            <a:t>Immobili</a:t>
          </a:r>
        </a:p>
      </dgm:t>
    </dgm:pt>
    <dgm:pt modelId="{2107C7DC-B1F3-40F2-B938-36A200E85565}" type="parTrans" cxnId="{C43E5007-8C74-4D1B-B5B9-150301915A44}">
      <dgm:prSet/>
      <dgm:spPr/>
      <dgm:t>
        <a:bodyPr/>
        <a:lstStyle/>
        <a:p>
          <a:endParaRPr lang="it-IT"/>
        </a:p>
      </dgm:t>
    </dgm:pt>
    <dgm:pt modelId="{9EF6DA5C-90EF-41E6-98BD-B59F401DE26F}" type="sibTrans" cxnId="{C43E5007-8C74-4D1B-B5B9-150301915A44}">
      <dgm:prSet/>
      <dgm:spPr/>
      <dgm:t>
        <a:bodyPr/>
        <a:lstStyle/>
        <a:p>
          <a:endParaRPr lang="it-IT"/>
        </a:p>
      </dgm:t>
    </dgm:pt>
    <dgm:pt modelId="{E8DC6ED6-3625-488C-A6C1-3532690B4255}">
      <dgm:prSet phldrT="[Testo]" custT="1"/>
      <dgm:spPr/>
      <dgm:t>
        <a:bodyPr/>
        <a:lstStyle/>
        <a:p>
          <a:r>
            <a:rPr lang="it-IT" sz="1600" dirty="0"/>
            <a:t>Interventi soggetti a SCIA</a:t>
          </a:r>
        </a:p>
      </dgm:t>
    </dgm:pt>
    <dgm:pt modelId="{8C2C0186-F754-4FAC-A226-72AF42EAA17D}" type="parTrans" cxnId="{987306DC-CEDD-4EA9-8564-A0BD15AFFBD1}">
      <dgm:prSet/>
      <dgm:spPr/>
      <dgm:t>
        <a:bodyPr/>
        <a:lstStyle/>
        <a:p>
          <a:endParaRPr lang="it-IT"/>
        </a:p>
      </dgm:t>
    </dgm:pt>
    <dgm:pt modelId="{05A11134-602C-4B81-89A6-94360E063BB7}" type="sibTrans" cxnId="{987306DC-CEDD-4EA9-8564-A0BD15AFFBD1}">
      <dgm:prSet/>
      <dgm:spPr/>
      <dgm:t>
        <a:bodyPr/>
        <a:lstStyle/>
        <a:p>
          <a:endParaRPr lang="it-IT"/>
        </a:p>
      </dgm:t>
    </dgm:pt>
    <dgm:pt modelId="{6630521C-9F49-4A33-9E72-E1F92E804522}">
      <dgm:prSet phldrT="[Testo]" custT="1"/>
      <dgm:spPr/>
      <dgm:t>
        <a:bodyPr/>
        <a:lstStyle/>
        <a:p>
          <a:r>
            <a:rPr lang="it-IT" sz="1600" dirty="0"/>
            <a:t>Rispetto di sagoma, prospetti, sedime e caratteristiche planivolumetriche per le aree soggette a vincoli paesaggistici</a:t>
          </a:r>
        </a:p>
      </dgm:t>
    </dgm:pt>
    <dgm:pt modelId="{070F2147-9058-40A9-A881-981FE1BBBA31}" type="parTrans" cxnId="{80D3E08C-F3EE-4EDA-BEE5-C618506800A9}">
      <dgm:prSet/>
      <dgm:spPr/>
      <dgm:t>
        <a:bodyPr/>
        <a:lstStyle/>
        <a:p>
          <a:endParaRPr lang="it-IT"/>
        </a:p>
      </dgm:t>
    </dgm:pt>
    <dgm:pt modelId="{AD3B0B1C-3B87-481D-82CE-D1E86D033338}" type="sibTrans" cxnId="{80D3E08C-F3EE-4EDA-BEE5-C618506800A9}">
      <dgm:prSet/>
      <dgm:spPr/>
      <dgm:t>
        <a:bodyPr/>
        <a:lstStyle/>
        <a:p>
          <a:endParaRPr lang="it-IT"/>
        </a:p>
      </dgm:t>
    </dgm:pt>
    <dgm:pt modelId="{D0CDABB2-7A15-4FE0-A5E9-94A7134A82FF}">
      <dgm:prSet phldrT="[Testo]" custT="1"/>
      <dgm:spPr/>
      <dgm:t>
        <a:bodyPr/>
        <a:lstStyle/>
        <a:p>
          <a:r>
            <a:rPr lang="it-IT" sz="1600" dirty="0"/>
            <a:t>Deroghe rispetto al reperimento di aree per servizi di interesse generale e dotazione di parcheggi</a:t>
          </a:r>
        </a:p>
      </dgm:t>
    </dgm:pt>
    <dgm:pt modelId="{4D1D16AB-77AA-40FB-B6B0-527D968C7E4B}" type="parTrans" cxnId="{5D23F5CF-75A3-4E7E-A177-F73202ACA2A1}">
      <dgm:prSet/>
      <dgm:spPr/>
      <dgm:t>
        <a:bodyPr/>
        <a:lstStyle/>
        <a:p>
          <a:endParaRPr lang="it-IT"/>
        </a:p>
      </dgm:t>
    </dgm:pt>
    <dgm:pt modelId="{D2E35E6E-7FDC-4C45-B295-A419734AC7B7}" type="sibTrans" cxnId="{5D23F5CF-75A3-4E7E-A177-F73202ACA2A1}">
      <dgm:prSet/>
      <dgm:spPr/>
      <dgm:t>
        <a:bodyPr/>
        <a:lstStyle/>
        <a:p>
          <a:endParaRPr lang="it-IT"/>
        </a:p>
      </dgm:t>
    </dgm:pt>
    <dgm:pt modelId="{78C0452C-B403-4CD2-A83A-90B6A827C97D}">
      <dgm:prSet phldrT="[Testo]" custT="1"/>
      <dgm:spPr/>
      <dgm:t>
        <a:bodyPr/>
        <a:lstStyle/>
        <a:p>
          <a:r>
            <a:rPr lang="it-IT" sz="1600" dirty="0"/>
            <a:t>Semplificazione della procedura per categorie assimilabili anche in deroga ad eventuali prescrizioni e limitazioni urbanistiche</a:t>
          </a:r>
        </a:p>
      </dgm:t>
    </dgm:pt>
    <dgm:pt modelId="{98E2C29F-6EB8-4C11-8787-45FD7E28EA87}" type="parTrans" cxnId="{E61A7C42-A5AA-4441-8E32-32C1EB836B08}">
      <dgm:prSet/>
      <dgm:spPr/>
      <dgm:t>
        <a:bodyPr/>
        <a:lstStyle/>
        <a:p>
          <a:endParaRPr lang="it-IT"/>
        </a:p>
      </dgm:t>
    </dgm:pt>
    <dgm:pt modelId="{C7A1DA8F-B5AA-4851-BF29-250521EEA43D}" type="sibTrans" cxnId="{E61A7C42-A5AA-4441-8E32-32C1EB836B08}">
      <dgm:prSet/>
      <dgm:spPr/>
      <dgm:t>
        <a:bodyPr/>
        <a:lstStyle/>
        <a:p>
          <a:endParaRPr lang="it-IT"/>
        </a:p>
      </dgm:t>
    </dgm:pt>
    <dgm:pt modelId="{D23D3C14-E719-4DAD-9800-B66750D28B78}" type="pres">
      <dgm:prSet presAssocID="{D0DCE5E6-6641-4AAC-970E-A1E4FA3A443C}" presName="Name0" presStyleCnt="0">
        <dgm:presLayoutVars>
          <dgm:dir/>
          <dgm:animLvl val="lvl"/>
          <dgm:resizeHandles val="exact"/>
        </dgm:presLayoutVars>
      </dgm:prSet>
      <dgm:spPr/>
    </dgm:pt>
    <dgm:pt modelId="{067D8E0D-F482-4E0F-AD59-613A40CCEFF0}" type="pres">
      <dgm:prSet presAssocID="{757C32AE-AA5C-4AD9-9201-658AA80C06C7}" presName="composite" presStyleCnt="0"/>
      <dgm:spPr/>
    </dgm:pt>
    <dgm:pt modelId="{F4F74679-636A-4390-B6CC-D3AE46BD8E4D}" type="pres">
      <dgm:prSet presAssocID="{757C32AE-AA5C-4AD9-9201-658AA80C06C7}" presName="parTx" presStyleLbl="alignNode1" presStyleIdx="0" presStyleCnt="2">
        <dgm:presLayoutVars>
          <dgm:chMax val="0"/>
          <dgm:chPref val="0"/>
          <dgm:bulletEnabled val="1"/>
        </dgm:presLayoutVars>
      </dgm:prSet>
      <dgm:spPr/>
    </dgm:pt>
    <dgm:pt modelId="{3DB43DEB-3D2D-43F0-A314-B1C1E51FED21}" type="pres">
      <dgm:prSet presAssocID="{757C32AE-AA5C-4AD9-9201-658AA80C06C7}" presName="desTx" presStyleLbl="alignAccFollowNode1" presStyleIdx="0" presStyleCnt="2">
        <dgm:presLayoutVars>
          <dgm:bulletEnabled val="1"/>
        </dgm:presLayoutVars>
      </dgm:prSet>
      <dgm:spPr/>
    </dgm:pt>
    <dgm:pt modelId="{E652637B-1017-49D1-911E-2CA419FE8A3B}" type="pres">
      <dgm:prSet presAssocID="{2AB5936D-7044-4078-899C-82AD1FF5F3D6}" presName="space" presStyleCnt="0"/>
      <dgm:spPr/>
    </dgm:pt>
    <dgm:pt modelId="{6F080377-2206-4CAF-BA4C-05D538BBB261}" type="pres">
      <dgm:prSet presAssocID="{A0DFCCFD-A91A-453B-82B0-AA49F71F4F04}" presName="composite" presStyleCnt="0"/>
      <dgm:spPr/>
    </dgm:pt>
    <dgm:pt modelId="{E5F0E742-345D-4085-8468-E76EBA1C7CCA}" type="pres">
      <dgm:prSet presAssocID="{A0DFCCFD-A91A-453B-82B0-AA49F71F4F04}" presName="parTx" presStyleLbl="alignNode1" presStyleIdx="1" presStyleCnt="2">
        <dgm:presLayoutVars>
          <dgm:chMax val="0"/>
          <dgm:chPref val="0"/>
          <dgm:bulletEnabled val="1"/>
        </dgm:presLayoutVars>
      </dgm:prSet>
      <dgm:spPr/>
    </dgm:pt>
    <dgm:pt modelId="{A2C214BA-12FC-4912-8FCF-7C8C246865DC}" type="pres">
      <dgm:prSet presAssocID="{A0DFCCFD-A91A-453B-82B0-AA49F71F4F04}" presName="desTx" presStyleLbl="alignAccFollowNode1" presStyleIdx="1" presStyleCnt="2">
        <dgm:presLayoutVars>
          <dgm:bulletEnabled val="1"/>
        </dgm:presLayoutVars>
      </dgm:prSet>
      <dgm:spPr/>
    </dgm:pt>
  </dgm:ptLst>
  <dgm:cxnLst>
    <dgm:cxn modelId="{C43E5007-8C74-4D1B-B5B9-150301915A44}" srcId="{D0DCE5E6-6641-4AAC-970E-A1E4FA3A443C}" destId="{A0DFCCFD-A91A-453B-82B0-AA49F71F4F04}" srcOrd="1" destOrd="0" parTransId="{2107C7DC-B1F3-40F2-B938-36A200E85565}" sibTransId="{9EF6DA5C-90EF-41E6-98BD-B59F401DE26F}"/>
    <dgm:cxn modelId="{F0FB2709-F47F-4734-B51A-1B2A7D3284AA}" srcId="{757C32AE-AA5C-4AD9-9201-658AA80C06C7}" destId="{FA322C5C-9AE3-4640-8775-A87F2C4351FA}" srcOrd="1" destOrd="0" parTransId="{C017BA9C-B700-47EF-A8C2-8AED5D0F5E38}" sibTransId="{D1B93CC5-AA66-436E-A865-7C58AB6F2732}"/>
    <dgm:cxn modelId="{4104CF09-8A41-4D3E-A472-C4CDB90C7401}" type="presOf" srcId="{78C0452C-B403-4CD2-A83A-90B6A827C97D}" destId="{3DB43DEB-3D2D-43F0-A314-B1C1E51FED21}" srcOrd="0" destOrd="0" presId="urn:microsoft.com/office/officeart/2005/8/layout/hList1"/>
    <dgm:cxn modelId="{D3DBBF18-77E3-4B46-A7E4-DD01B15ABA9E}" type="presOf" srcId="{D0CDABB2-7A15-4FE0-A5E9-94A7134A82FF}" destId="{A2C214BA-12FC-4912-8FCF-7C8C246865DC}" srcOrd="0" destOrd="2" presId="urn:microsoft.com/office/officeart/2005/8/layout/hList1"/>
    <dgm:cxn modelId="{3A88D123-A8E2-42A5-8A90-6CB09BD4AA22}" type="presOf" srcId="{A0DFCCFD-A91A-453B-82B0-AA49F71F4F04}" destId="{E5F0E742-345D-4085-8468-E76EBA1C7CCA}" srcOrd="0" destOrd="0" presId="urn:microsoft.com/office/officeart/2005/8/layout/hList1"/>
    <dgm:cxn modelId="{480E8925-6232-43C0-9981-B1681A36E2ED}" type="presOf" srcId="{E8DC6ED6-3625-488C-A6C1-3532690B4255}" destId="{A2C214BA-12FC-4912-8FCF-7C8C246865DC}" srcOrd="0" destOrd="0" presId="urn:microsoft.com/office/officeart/2005/8/layout/hList1"/>
    <dgm:cxn modelId="{EBE08931-94A1-4D94-AD36-B500F4695436}" type="presOf" srcId="{D0DCE5E6-6641-4AAC-970E-A1E4FA3A443C}" destId="{D23D3C14-E719-4DAD-9800-B66750D28B78}" srcOrd="0" destOrd="0" presId="urn:microsoft.com/office/officeart/2005/8/layout/hList1"/>
    <dgm:cxn modelId="{4D46CF38-2BB4-4F7B-A640-70FCF66D725B}" type="presOf" srcId="{0EBAB032-E555-4471-851C-44103FA1F17F}" destId="{3DB43DEB-3D2D-43F0-A314-B1C1E51FED21}" srcOrd="0" destOrd="2" presId="urn:microsoft.com/office/officeart/2005/8/layout/hList1"/>
    <dgm:cxn modelId="{E61A7C42-A5AA-4441-8E32-32C1EB836B08}" srcId="{757C32AE-AA5C-4AD9-9201-658AA80C06C7}" destId="{78C0452C-B403-4CD2-A83A-90B6A827C97D}" srcOrd="0" destOrd="0" parTransId="{98E2C29F-6EB8-4C11-8787-45FD7E28EA87}" sibTransId="{C7A1DA8F-B5AA-4851-BF29-250521EEA43D}"/>
    <dgm:cxn modelId="{3EFE6545-5969-4A23-98D7-677B81E9CE9F}" type="presOf" srcId="{FA322C5C-9AE3-4640-8775-A87F2C4351FA}" destId="{3DB43DEB-3D2D-43F0-A314-B1C1E51FED21}" srcOrd="0" destOrd="1" presId="urn:microsoft.com/office/officeart/2005/8/layout/hList1"/>
    <dgm:cxn modelId="{799B264E-DC1F-4D5A-A178-B83AF22EB000}" srcId="{D0DCE5E6-6641-4AAC-970E-A1E4FA3A443C}" destId="{757C32AE-AA5C-4AD9-9201-658AA80C06C7}" srcOrd="0" destOrd="0" parTransId="{89B433B9-4D36-4C56-ADBC-5BE1CBCF848F}" sibTransId="{2AB5936D-7044-4078-899C-82AD1FF5F3D6}"/>
    <dgm:cxn modelId="{D5259A70-CDFF-4C9F-BF91-77B700647B1D}" srcId="{757C32AE-AA5C-4AD9-9201-658AA80C06C7}" destId="{0EBAB032-E555-4471-851C-44103FA1F17F}" srcOrd="2" destOrd="0" parTransId="{35D58220-3126-42EF-8DAD-FC50D0DAA507}" sibTransId="{9DF69971-1F37-417C-89CB-2CB95F7A2463}"/>
    <dgm:cxn modelId="{80D3E08C-F3EE-4EDA-BEE5-C618506800A9}" srcId="{A0DFCCFD-A91A-453B-82B0-AA49F71F4F04}" destId="{6630521C-9F49-4A33-9E72-E1F92E804522}" srcOrd="1" destOrd="0" parTransId="{070F2147-9058-40A9-A881-981FE1BBBA31}" sibTransId="{AD3B0B1C-3B87-481D-82CE-D1E86D033338}"/>
    <dgm:cxn modelId="{E3892CB4-C2E0-4074-B0CE-B303EDA7ABFA}" type="presOf" srcId="{6630521C-9F49-4A33-9E72-E1F92E804522}" destId="{A2C214BA-12FC-4912-8FCF-7C8C246865DC}" srcOrd="0" destOrd="1" presId="urn:microsoft.com/office/officeart/2005/8/layout/hList1"/>
    <dgm:cxn modelId="{5D23F5CF-75A3-4E7E-A177-F73202ACA2A1}" srcId="{A0DFCCFD-A91A-453B-82B0-AA49F71F4F04}" destId="{D0CDABB2-7A15-4FE0-A5E9-94A7134A82FF}" srcOrd="2" destOrd="0" parTransId="{4D1D16AB-77AA-40FB-B6B0-527D968C7E4B}" sibTransId="{D2E35E6E-7FDC-4C45-B295-A419734AC7B7}"/>
    <dgm:cxn modelId="{084F33DA-ADD4-4818-8E67-24793D2CF63F}" type="presOf" srcId="{757C32AE-AA5C-4AD9-9201-658AA80C06C7}" destId="{F4F74679-636A-4390-B6CC-D3AE46BD8E4D}" srcOrd="0" destOrd="0" presId="urn:microsoft.com/office/officeart/2005/8/layout/hList1"/>
    <dgm:cxn modelId="{987306DC-CEDD-4EA9-8564-A0BD15AFFBD1}" srcId="{A0DFCCFD-A91A-453B-82B0-AA49F71F4F04}" destId="{E8DC6ED6-3625-488C-A6C1-3532690B4255}" srcOrd="0" destOrd="0" parTransId="{8C2C0186-F754-4FAC-A226-72AF42EAA17D}" sibTransId="{05A11134-602C-4B81-89A6-94360E063BB7}"/>
    <dgm:cxn modelId="{7322163B-E85B-448B-BB5B-F4DCE6DB7045}" type="presParOf" srcId="{D23D3C14-E719-4DAD-9800-B66750D28B78}" destId="{067D8E0D-F482-4E0F-AD59-613A40CCEFF0}" srcOrd="0" destOrd="0" presId="urn:microsoft.com/office/officeart/2005/8/layout/hList1"/>
    <dgm:cxn modelId="{E33240F1-7DBB-47B9-8A22-4F69866C8E83}" type="presParOf" srcId="{067D8E0D-F482-4E0F-AD59-613A40CCEFF0}" destId="{F4F74679-636A-4390-B6CC-D3AE46BD8E4D}" srcOrd="0" destOrd="0" presId="urn:microsoft.com/office/officeart/2005/8/layout/hList1"/>
    <dgm:cxn modelId="{E68515A2-272D-4818-B19F-98E1354C9C17}" type="presParOf" srcId="{067D8E0D-F482-4E0F-AD59-613A40CCEFF0}" destId="{3DB43DEB-3D2D-43F0-A314-B1C1E51FED21}" srcOrd="1" destOrd="0" presId="urn:microsoft.com/office/officeart/2005/8/layout/hList1"/>
    <dgm:cxn modelId="{EAD219DC-4BAB-4616-AEB1-69ACFEA0CB89}" type="presParOf" srcId="{D23D3C14-E719-4DAD-9800-B66750D28B78}" destId="{E652637B-1017-49D1-911E-2CA419FE8A3B}" srcOrd="1" destOrd="0" presId="urn:microsoft.com/office/officeart/2005/8/layout/hList1"/>
    <dgm:cxn modelId="{B6381EF6-9F5D-40BB-81B8-6AD7D33FECDC}" type="presParOf" srcId="{D23D3C14-E719-4DAD-9800-B66750D28B78}" destId="{6F080377-2206-4CAF-BA4C-05D538BBB261}" srcOrd="2" destOrd="0" presId="urn:microsoft.com/office/officeart/2005/8/layout/hList1"/>
    <dgm:cxn modelId="{122B07D1-5EFE-4D2F-ACC2-EA445BC2526E}" type="presParOf" srcId="{6F080377-2206-4CAF-BA4C-05D538BBB261}" destId="{E5F0E742-345D-4085-8468-E76EBA1C7CCA}" srcOrd="0" destOrd="0" presId="urn:microsoft.com/office/officeart/2005/8/layout/hList1"/>
    <dgm:cxn modelId="{D36712A4-FBDC-4513-8DB1-24EAAA8BB831}" type="presParOf" srcId="{6F080377-2206-4CAF-BA4C-05D538BBB261}" destId="{A2C214BA-12FC-4912-8FCF-7C8C246865DC}" srcOrd="1" destOrd="0" presId="urn:microsoft.com/office/officeart/2005/8/layout/hList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43982F-4299-4878-9D16-0CA5ABF9C5C0}">
      <dsp:nvSpPr>
        <dsp:cNvPr id="0" name=""/>
        <dsp:cNvSpPr/>
      </dsp:nvSpPr>
      <dsp:spPr>
        <a:xfrm>
          <a:off x="3286" y="67107"/>
          <a:ext cx="3203971" cy="684897"/>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it-IT" sz="1900" kern="1200" dirty="0"/>
            <a:t>RECUPERO PATRIMONIO EDILIZIO</a:t>
          </a:r>
        </a:p>
      </dsp:txBody>
      <dsp:txXfrm>
        <a:off x="3286" y="67107"/>
        <a:ext cx="3203971" cy="684897"/>
      </dsp:txXfrm>
    </dsp:sp>
    <dsp:sp modelId="{54444CED-0E95-4B4A-A37A-759E549E9859}">
      <dsp:nvSpPr>
        <dsp:cNvPr id="0" name=""/>
        <dsp:cNvSpPr/>
      </dsp:nvSpPr>
      <dsp:spPr>
        <a:xfrm>
          <a:off x="3286" y="752005"/>
          <a:ext cx="3203971" cy="2920680"/>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Font typeface="Symbol" panose="05050102010706020507" pitchFamily="18" charset="2"/>
            <a:buChar char=""/>
          </a:pPr>
          <a:r>
            <a:rPr lang="it-IT" sz="1900" kern="1200" dirty="0"/>
            <a:t>recupero (più che espansione) del patrimonio edilizio</a:t>
          </a:r>
        </a:p>
        <a:p>
          <a:pPr marL="171450" lvl="1" indent="-171450" algn="l" defTabSz="844550">
            <a:lnSpc>
              <a:spcPct val="90000"/>
            </a:lnSpc>
            <a:spcBef>
              <a:spcPct val="0"/>
            </a:spcBef>
            <a:spcAft>
              <a:spcPct val="15000"/>
            </a:spcAft>
            <a:buFont typeface="Symbol" panose="05050102010706020507" pitchFamily="18" charset="2"/>
            <a:buChar char=""/>
          </a:pPr>
          <a:r>
            <a:rPr lang="it-IT" sz="1900" kern="1200" dirty="0"/>
            <a:t>rigenerazione urbana </a:t>
          </a:r>
        </a:p>
        <a:p>
          <a:pPr marL="171450" lvl="1" indent="-171450" algn="l" defTabSz="844550">
            <a:lnSpc>
              <a:spcPct val="90000"/>
            </a:lnSpc>
            <a:spcBef>
              <a:spcPct val="0"/>
            </a:spcBef>
            <a:spcAft>
              <a:spcPct val="15000"/>
            </a:spcAft>
            <a:buFont typeface="Symbol" panose="05050102010706020507" pitchFamily="18" charset="2"/>
            <a:buChar char=""/>
          </a:pPr>
          <a:r>
            <a:rPr lang="it-IT" sz="1900" kern="1200" dirty="0"/>
            <a:t>efficientamento energetico </a:t>
          </a:r>
        </a:p>
      </dsp:txBody>
      <dsp:txXfrm>
        <a:off x="3286" y="752005"/>
        <a:ext cx="3203971" cy="2920680"/>
      </dsp:txXfrm>
    </dsp:sp>
    <dsp:sp modelId="{5AD20ED5-C543-4D92-B01A-FF6778E7F071}">
      <dsp:nvSpPr>
        <dsp:cNvPr id="0" name=""/>
        <dsp:cNvSpPr/>
      </dsp:nvSpPr>
      <dsp:spPr>
        <a:xfrm>
          <a:off x="3655814" y="67107"/>
          <a:ext cx="3203971" cy="684897"/>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it-IT" sz="1900" kern="1200" dirty="0"/>
            <a:t>LIEVI DIFFORMITA’</a:t>
          </a:r>
        </a:p>
      </dsp:txBody>
      <dsp:txXfrm>
        <a:off x="3655814" y="67107"/>
        <a:ext cx="3203971" cy="684897"/>
      </dsp:txXfrm>
    </dsp:sp>
    <dsp:sp modelId="{F2650F54-8F34-49FE-BBE2-55C3C6C62766}">
      <dsp:nvSpPr>
        <dsp:cNvPr id="0" name=""/>
        <dsp:cNvSpPr/>
      </dsp:nvSpPr>
      <dsp:spPr>
        <a:xfrm>
          <a:off x="3655814" y="752005"/>
          <a:ext cx="3203971" cy="2920680"/>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it-IT" sz="1900" kern="1200" dirty="0"/>
            <a:t>immobili o unità immobiliari spesso risalenti, presenza di “lievi” difformità che la normativa vigente non consente di sanare e che ostacolano la realizzazione di interventi di manutenzione anche ordinaria, limitandone la commerciabilità</a:t>
          </a:r>
        </a:p>
      </dsp:txBody>
      <dsp:txXfrm>
        <a:off x="3655814" y="752005"/>
        <a:ext cx="3203971" cy="2920680"/>
      </dsp:txXfrm>
    </dsp:sp>
    <dsp:sp modelId="{BF2C6CAD-8869-4D65-A730-C167C0E7A62D}">
      <dsp:nvSpPr>
        <dsp:cNvPr id="0" name=""/>
        <dsp:cNvSpPr/>
      </dsp:nvSpPr>
      <dsp:spPr>
        <a:xfrm>
          <a:off x="7308342" y="67107"/>
          <a:ext cx="3203971" cy="684897"/>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it-IT" sz="1900" kern="1200" dirty="0"/>
            <a:t>SEMPLIFICAZIONE</a:t>
          </a:r>
        </a:p>
      </dsp:txBody>
      <dsp:txXfrm>
        <a:off x="7308342" y="67107"/>
        <a:ext cx="3203971" cy="684897"/>
      </dsp:txXfrm>
    </dsp:sp>
    <dsp:sp modelId="{DAC25A29-C397-494D-91A2-62269F4DCCFC}">
      <dsp:nvSpPr>
        <dsp:cNvPr id="0" name=""/>
        <dsp:cNvSpPr/>
      </dsp:nvSpPr>
      <dsp:spPr>
        <a:xfrm>
          <a:off x="7308342" y="752005"/>
          <a:ext cx="3203971" cy="2920680"/>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it-IT" sz="1900" kern="1200" dirty="0"/>
            <a:t>aggravio amministrativo a carico degli uffici delle amministrazioni comunali competenti che, a causa della frammentarietà della disciplina di settore, non riescono a fornire risposte in tempi certi alle richieste di accertamento dello stato legittimo</a:t>
          </a:r>
        </a:p>
      </dsp:txBody>
      <dsp:txXfrm>
        <a:off x="7308342" y="752005"/>
        <a:ext cx="3203971" cy="29206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612111-C179-4CBC-80A1-71A25FA1691D}">
      <dsp:nvSpPr>
        <dsp:cNvPr id="0" name=""/>
        <dsp:cNvSpPr/>
      </dsp:nvSpPr>
      <dsp:spPr>
        <a:xfrm>
          <a:off x="1028158" y="0"/>
          <a:ext cx="8459283" cy="1232094"/>
        </a:xfrm>
        <a:prstGeom prst="rightArrow">
          <a:avLst>
            <a:gd name="adj1" fmla="val 50000"/>
            <a:gd name="adj2" fmla="val 50000"/>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254000" bIns="195595" numCol="1" spcCol="1270" anchor="ctr" anchorCtr="0">
          <a:noAutofit/>
        </a:bodyPr>
        <a:lstStyle/>
        <a:p>
          <a:pPr marL="0" lvl="0" indent="0" algn="l" defTabSz="1022350">
            <a:lnSpc>
              <a:spcPct val="90000"/>
            </a:lnSpc>
            <a:spcBef>
              <a:spcPct val="0"/>
            </a:spcBef>
            <a:spcAft>
              <a:spcPct val="35000"/>
            </a:spcAft>
            <a:buNone/>
          </a:pPr>
          <a:r>
            <a:rPr lang="it-IT" sz="2300" b="1" kern="1200" dirty="0">
              <a:solidFill>
                <a:schemeClr val="bg1"/>
              </a:solidFill>
            </a:rPr>
            <a:t>BREVE TERMINE</a:t>
          </a:r>
        </a:p>
      </dsp:txBody>
      <dsp:txXfrm>
        <a:off x="1028158" y="308024"/>
        <a:ext cx="8151260" cy="616047"/>
      </dsp:txXfrm>
    </dsp:sp>
    <dsp:sp modelId="{DFB3CC43-8B55-4D70-85CD-E085D5D1DEF9}">
      <dsp:nvSpPr>
        <dsp:cNvPr id="0" name=""/>
        <dsp:cNvSpPr/>
      </dsp:nvSpPr>
      <dsp:spPr>
        <a:xfrm>
          <a:off x="1028158" y="953176"/>
          <a:ext cx="3908188" cy="2750100"/>
        </a:xfrm>
        <a:prstGeom prst="rect">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it-IT" sz="2200" kern="1200" dirty="0"/>
            <a:t>adozione di disposizioni a carattere </a:t>
          </a:r>
          <a:r>
            <a:rPr lang="it-IT" sz="2200" b="1" kern="1200" dirty="0"/>
            <a:t>urgente</a:t>
          </a:r>
          <a:r>
            <a:rPr lang="it-IT" sz="2200" kern="1200" dirty="0"/>
            <a:t> e di natura </a:t>
          </a:r>
          <a:r>
            <a:rPr lang="it-IT" sz="2200" b="1" kern="1200" dirty="0"/>
            <a:t>puntuale</a:t>
          </a:r>
          <a:r>
            <a:rPr lang="it-IT" sz="2200" kern="1200" dirty="0"/>
            <a:t> finalizzate a favorire le regolarizzazioni delle “lievi” difformità edilizie</a:t>
          </a:r>
        </a:p>
      </dsp:txBody>
      <dsp:txXfrm>
        <a:off x="1028158" y="953176"/>
        <a:ext cx="3908188" cy="2750100"/>
      </dsp:txXfrm>
    </dsp:sp>
    <dsp:sp modelId="{E4E042F6-6BA3-4343-9C6F-A6E6346A555D}">
      <dsp:nvSpPr>
        <dsp:cNvPr id="0" name=""/>
        <dsp:cNvSpPr/>
      </dsp:nvSpPr>
      <dsp:spPr>
        <a:xfrm>
          <a:off x="4936347" y="410560"/>
          <a:ext cx="4551094" cy="1232094"/>
        </a:xfrm>
        <a:prstGeom prst="rightArrow">
          <a:avLst>
            <a:gd name="adj1" fmla="val 50000"/>
            <a:gd name="adj2" fmla="val 50000"/>
          </a:avLst>
        </a:prstGeom>
        <a:solidFill>
          <a:schemeClr val="accent6">
            <a:shade val="80000"/>
            <a:hueOff val="321280"/>
            <a:satOff val="-12909"/>
            <a:lumOff val="27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254000" bIns="195595" numCol="1" spcCol="1270" anchor="ctr" anchorCtr="0">
          <a:noAutofit/>
        </a:bodyPr>
        <a:lstStyle/>
        <a:p>
          <a:pPr marL="0" lvl="0" indent="0" algn="l" defTabSz="1022350">
            <a:lnSpc>
              <a:spcPct val="90000"/>
            </a:lnSpc>
            <a:spcBef>
              <a:spcPct val="0"/>
            </a:spcBef>
            <a:spcAft>
              <a:spcPct val="35000"/>
            </a:spcAft>
            <a:buNone/>
          </a:pPr>
          <a:r>
            <a:rPr lang="it-IT" sz="2300" b="1" kern="1200" dirty="0">
              <a:solidFill>
                <a:schemeClr val="bg1"/>
              </a:solidFill>
            </a:rPr>
            <a:t>MEDIO LUNGO TERMINE</a:t>
          </a:r>
        </a:p>
      </dsp:txBody>
      <dsp:txXfrm>
        <a:off x="4936347" y="718584"/>
        <a:ext cx="4243071" cy="616047"/>
      </dsp:txXfrm>
    </dsp:sp>
    <dsp:sp modelId="{61D5B1B3-1DEF-46C4-B5B8-3219E99994AD}">
      <dsp:nvSpPr>
        <dsp:cNvPr id="0" name=""/>
        <dsp:cNvSpPr/>
      </dsp:nvSpPr>
      <dsp:spPr>
        <a:xfrm>
          <a:off x="4936347" y="1363736"/>
          <a:ext cx="3908188" cy="2750100"/>
        </a:xfrm>
        <a:prstGeom prst="rect">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it-IT" sz="2200" kern="1200" dirty="0"/>
            <a:t>approvazione di una legge delega al Governo per il </a:t>
          </a:r>
          <a:r>
            <a:rPr lang="it-IT" sz="2200" b="1" kern="1200" dirty="0"/>
            <a:t>riordino del testo unico dell’edilizia </a:t>
          </a:r>
          <a:r>
            <a:rPr lang="it-IT" sz="2200" kern="1200" dirty="0"/>
            <a:t>e della normativa in materia di costruzioni, finalizzata a semplificare la disciplina di settore e riordinare i rapporti tra la legislazione statale e regionale</a:t>
          </a:r>
        </a:p>
      </dsp:txBody>
      <dsp:txXfrm>
        <a:off x="4936347" y="1363736"/>
        <a:ext cx="3908188" cy="27501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7E4B6B-C33E-4CF4-875F-C0DF1AC3A93A}">
      <dsp:nvSpPr>
        <dsp:cNvPr id="0" name=""/>
        <dsp:cNvSpPr/>
      </dsp:nvSpPr>
      <dsp:spPr>
        <a:xfrm rot="5400000">
          <a:off x="6809180" y="-2806047"/>
          <a:ext cx="1017040" cy="6887247"/>
        </a:xfrm>
        <a:prstGeom prst="round2Same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ctr" defTabSz="533400">
            <a:lnSpc>
              <a:spcPct val="90000"/>
            </a:lnSpc>
            <a:spcBef>
              <a:spcPct val="0"/>
            </a:spcBef>
            <a:spcAft>
              <a:spcPct val="15000"/>
            </a:spcAft>
            <a:buFont typeface="Arial" panose="020B0604020202020204" pitchFamily="34" charset="0"/>
            <a:buChar char="•"/>
          </a:pPr>
          <a:r>
            <a:rPr lang="it-IT" sz="1200" kern="1200" dirty="0"/>
            <a:t>incertezze interpretative della disciplina vigente rispetto alla dimostrazione dello stato legittimo dell’immobile</a:t>
          </a:r>
        </a:p>
        <a:p>
          <a:pPr marL="114300" lvl="1" indent="-114300" algn="ctr" defTabSz="533400">
            <a:lnSpc>
              <a:spcPct val="90000"/>
            </a:lnSpc>
            <a:spcBef>
              <a:spcPct val="0"/>
            </a:spcBef>
            <a:spcAft>
              <a:spcPct val="15000"/>
            </a:spcAft>
            <a:buFont typeface="Arial" panose="020B0604020202020204" pitchFamily="34" charset="0"/>
            <a:buChar char="•"/>
          </a:pPr>
          <a:r>
            <a:rPr lang="it-IT" sz="1200" kern="1200" dirty="0"/>
            <a:t>tutela del legittimo affidamento del proprietario relativo ad interventi edilizi antecedenti alle novità introdotte nel 1977 dalla cd. “Legge Bucalossi”, che ha subordinato il diritto a costruire ad un titolo edilizio rilasciato dall'amministrazione comunale a fronte del pagamento di un corrispettivo</a:t>
          </a:r>
        </a:p>
      </dsp:txBody>
      <dsp:txXfrm rot="-5400000">
        <a:off x="3874077" y="178704"/>
        <a:ext cx="6837599" cy="917744"/>
      </dsp:txXfrm>
    </dsp:sp>
    <dsp:sp modelId="{249ECB9A-94B1-4609-8973-358649D72F4E}">
      <dsp:nvSpPr>
        <dsp:cNvPr id="0" name=""/>
        <dsp:cNvSpPr/>
      </dsp:nvSpPr>
      <dsp:spPr>
        <a:xfrm>
          <a:off x="0" y="1926"/>
          <a:ext cx="3874076" cy="1271300"/>
        </a:xfrm>
        <a:prstGeom prst="roundRect">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Font typeface="+mj-lt"/>
            <a:buNone/>
          </a:pPr>
          <a:r>
            <a:rPr lang="it-IT" sz="1900" b="1" kern="1200" dirty="0"/>
            <a:t>1. DIFFORMITÀ DI NATURA FORMALE</a:t>
          </a:r>
          <a:endParaRPr lang="it-IT" sz="1900" kern="1200" dirty="0"/>
        </a:p>
      </dsp:txBody>
      <dsp:txXfrm>
        <a:off x="62060" y="63986"/>
        <a:ext cx="3749956" cy="1147180"/>
      </dsp:txXfrm>
    </dsp:sp>
    <dsp:sp modelId="{41BB97F4-0930-4134-9A55-E8E7DC7124F3}">
      <dsp:nvSpPr>
        <dsp:cNvPr id="0" name=""/>
        <dsp:cNvSpPr/>
      </dsp:nvSpPr>
      <dsp:spPr>
        <a:xfrm rot="5400000">
          <a:off x="6809180" y="-1471181"/>
          <a:ext cx="1017040" cy="6887247"/>
        </a:xfrm>
        <a:prstGeom prst="round2Same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ctr" defTabSz="533400">
            <a:lnSpc>
              <a:spcPct val="90000"/>
            </a:lnSpc>
            <a:spcBef>
              <a:spcPct val="0"/>
            </a:spcBef>
            <a:spcAft>
              <a:spcPct val="15000"/>
            </a:spcAft>
            <a:buFont typeface="+mj-lt"/>
            <a:buNone/>
          </a:pPr>
          <a:r>
            <a:rPr lang="it-IT" sz="1200" kern="1200" dirty="0"/>
            <a:t>afferenti ad una singola unità immobiliare, che, in quanto risultanti da interventi spesso stratificati nel tempo, realizzati dai proprietari dell’epoca in assenza di formale autorizzazione o segnalazione, rendono oggi difficile comprovare lo stato legittimo dell’unità immobiliare e non consentono una riduzione in pristino</a:t>
          </a:r>
        </a:p>
      </dsp:txBody>
      <dsp:txXfrm rot="-5400000">
        <a:off x="3874077" y="1513570"/>
        <a:ext cx="6837599" cy="917744"/>
      </dsp:txXfrm>
    </dsp:sp>
    <dsp:sp modelId="{CE07ED4B-78DF-44EA-84B2-C01D66E9F592}">
      <dsp:nvSpPr>
        <dsp:cNvPr id="0" name=""/>
        <dsp:cNvSpPr/>
      </dsp:nvSpPr>
      <dsp:spPr>
        <a:xfrm>
          <a:off x="0" y="1336791"/>
          <a:ext cx="3874076" cy="1271300"/>
        </a:xfrm>
        <a:prstGeom prst="roundRect">
          <a:avLst/>
        </a:prstGeom>
        <a:solidFill>
          <a:schemeClr val="accent6">
            <a:shade val="80000"/>
            <a:hueOff val="160640"/>
            <a:satOff val="-6455"/>
            <a:lumOff val="138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Font typeface="+mj-lt"/>
            <a:buNone/>
          </a:pPr>
          <a:r>
            <a:rPr lang="it-IT" sz="1900" b="1" kern="1200" dirty="0"/>
            <a:t>2. DIFFORMITÀ EDILIZIE “INTERNE”</a:t>
          </a:r>
          <a:endParaRPr lang="it-IT" sz="1900" kern="1200" dirty="0"/>
        </a:p>
      </dsp:txBody>
      <dsp:txXfrm>
        <a:off x="62060" y="1398851"/>
        <a:ext cx="3749956" cy="1147180"/>
      </dsp:txXfrm>
    </dsp:sp>
    <dsp:sp modelId="{3BE62CB3-4E7B-46DC-8ED3-60E978E10895}">
      <dsp:nvSpPr>
        <dsp:cNvPr id="0" name=""/>
        <dsp:cNvSpPr/>
      </dsp:nvSpPr>
      <dsp:spPr>
        <a:xfrm rot="5400000">
          <a:off x="6809180" y="-136316"/>
          <a:ext cx="1017040" cy="6887247"/>
        </a:xfrm>
        <a:prstGeom prst="round2Same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Font typeface="+mj-lt"/>
            <a:buNone/>
          </a:pPr>
          <a:r>
            <a:rPr lang="it-IT" sz="1200" kern="1200" dirty="0"/>
            <a:t>a causa della disciplina della “doppia conforme” che, richiedendo la conformità alla disciplina edilizia vigente sia al momento di realizzazione dell’intervento, sia al momento della richiesta del titolo, non consentono di conseguire il permesso o la segnalazione in sanatoria per moltissimi interventi, risalenti nel tempo, pur se conformi agli standard urbanistici</a:t>
          </a:r>
        </a:p>
      </dsp:txBody>
      <dsp:txXfrm rot="-5400000">
        <a:off x="3874077" y="2848435"/>
        <a:ext cx="6837599" cy="917744"/>
      </dsp:txXfrm>
    </dsp:sp>
    <dsp:sp modelId="{7C7C4C62-8E5B-4746-99A5-3AC3602FD02C}">
      <dsp:nvSpPr>
        <dsp:cNvPr id="0" name=""/>
        <dsp:cNvSpPr/>
      </dsp:nvSpPr>
      <dsp:spPr>
        <a:xfrm>
          <a:off x="0" y="2671657"/>
          <a:ext cx="3874076" cy="1271300"/>
        </a:xfrm>
        <a:prstGeom prst="roundRect">
          <a:avLst/>
        </a:prstGeom>
        <a:solidFill>
          <a:schemeClr val="accent6">
            <a:shade val="80000"/>
            <a:hueOff val="321280"/>
            <a:satOff val="-12909"/>
            <a:lumOff val="27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a:lnSpc>
              <a:spcPct val="90000"/>
            </a:lnSpc>
            <a:spcBef>
              <a:spcPct val="0"/>
            </a:spcBef>
            <a:spcAft>
              <a:spcPct val="35000"/>
            </a:spcAft>
            <a:buFont typeface="+mj-lt"/>
            <a:buNone/>
          </a:pPr>
          <a:r>
            <a:rPr lang="it-IT" sz="1900" b="1" kern="1200" dirty="0"/>
            <a:t>3. DIFFORMITÀ CHE POTEVANO ESSERE SANATE ALL’EPOCA DI REALIZZAZIONE DELL’INTERVENTO, MA NON SANABILI OGGI</a:t>
          </a:r>
          <a:endParaRPr lang="it-IT" sz="1900" kern="1200" dirty="0"/>
        </a:p>
      </dsp:txBody>
      <dsp:txXfrm>
        <a:off x="62060" y="2733717"/>
        <a:ext cx="3749956" cy="11471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92FF49-360D-4A90-8CCA-A0D47A15F209}">
      <dsp:nvSpPr>
        <dsp:cNvPr id="0" name=""/>
        <dsp:cNvSpPr/>
      </dsp:nvSpPr>
      <dsp:spPr>
        <a:xfrm>
          <a:off x="0" y="70696"/>
          <a:ext cx="10515600" cy="964890"/>
        </a:xfrm>
        <a:prstGeom prst="rect">
          <a:avLst/>
        </a:prstGeom>
        <a:solidFill>
          <a:schemeClr val="accent6">
            <a:shade val="50000"/>
            <a:hueOff val="0"/>
            <a:satOff val="0"/>
            <a:lumOff val="0"/>
            <a:alphaOff val="0"/>
          </a:schemeClr>
        </a:solidFill>
        <a:ln w="12700" cap="flat" cmpd="sng" algn="ctr">
          <a:solidFill>
            <a:schemeClr val="accent6">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a:lnSpc>
              <a:spcPct val="90000"/>
            </a:lnSpc>
            <a:spcBef>
              <a:spcPct val="0"/>
            </a:spcBef>
            <a:spcAft>
              <a:spcPct val="35000"/>
            </a:spcAft>
            <a:buNone/>
          </a:pPr>
          <a:r>
            <a:rPr lang="it-IT" sz="2600" kern="1200" dirty="0"/>
            <a:t>Esigenza di risolvere le incertezze interpretative relative alla dimostrazione dello stato legittimo dell’immobile, che può essere comprovato anche:  </a:t>
          </a:r>
        </a:p>
      </dsp:txBody>
      <dsp:txXfrm>
        <a:off x="0" y="70696"/>
        <a:ext cx="10515600" cy="964890"/>
      </dsp:txXfrm>
    </dsp:sp>
    <dsp:sp modelId="{2BCD85F1-D9D9-4675-9EE1-EAAFED55FA37}">
      <dsp:nvSpPr>
        <dsp:cNvPr id="0" name=""/>
        <dsp:cNvSpPr/>
      </dsp:nvSpPr>
      <dsp:spPr>
        <a:xfrm>
          <a:off x="0" y="1035586"/>
          <a:ext cx="10515600" cy="3140279"/>
        </a:xfrm>
        <a:prstGeom prst="rect">
          <a:avLst/>
        </a:prstGeom>
        <a:solidFill>
          <a:schemeClr val="accent6">
            <a:alpha val="90000"/>
            <a:tint val="55000"/>
            <a:hueOff val="0"/>
            <a:satOff val="0"/>
            <a:lumOff val="0"/>
            <a:alphaOff val="0"/>
          </a:schemeClr>
        </a:solidFill>
        <a:ln w="12700" cap="flat" cmpd="sng" algn="ctr">
          <a:solidFill>
            <a:schemeClr val="accent6">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it-IT" sz="2700" kern="1200" dirty="0"/>
            <a:t>con il conseguimento di un permesso di costruire in sanatoria</a:t>
          </a:r>
        </a:p>
        <a:p>
          <a:pPr marL="228600" lvl="1" indent="-228600" algn="l" defTabSz="1200150">
            <a:lnSpc>
              <a:spcPct val="90000"/>
            </a:lnSpc>
            <a:spcBef>
              <a:spcPct val="0"/>
            </a:spcBef>
            <a:spcAft>
              <a:spcPct val="15000"/>
            </a:spcAft>
            <a:buChar char="•"/>
          </a:pPr>
          <a:r>
            <a:rPr lang="it-IT" sz="2700" kern="1200" dirty="0"/>
            <a:t>con il pagamento delle sanzioni previste per gli interventi eseguiti in parziale difformità, per la regolarizzazione della ristrutturazione edilizia in assenza o in totale difformità dal permesso di costruire e degli interventi eseguiti in assenza o in difformità dalla SCIA</a:t>
          </a:r>
        </a:p>
        <a:p>
          <a:pPr marL="228600" lvl="1" indent="-228600" algn="l" defTabSz="1200150">
            <a:lnSpc>
              <a:spcPct val="90000"/>
            </a:lnSpc>
            <a:spcBef>
              <a:spcPct val="0"/>
            </a:spcBef>
            <a:spcAft>
              <a:spcPct val="15000"/>
            </a:spcAft>
            <a:buChar char="•"/>
          </a:pPr>
          <a:r>
            <a:rPr lang="it-IT" sz="2700" kern="1200" dirty="0">
              <a:solidFill>
                <a:prstClr val="black">
                  <a:hueOff val="0"/>
                  <a:satOff val="0"/>
                  <a:lumOff val="0"/>
                  <a:alphaOff val="0"/>
                </a:prstClr>
              </a:solidFill>
              <a:latin typeface="Calibri" panose="020F0502020204030204"/>
              <a:ea typeface="+mn-ea"/>
              <a:cs typeface="+mn-cs"/>
            </a:rPr>
            <a:t>nei limiti previsti dalle tolleranze costruttive, che non pregiudicano lo stato legittimo dell’immobile</a:t>
          </a:r>
        </a:p>
      </dsp:txBody>
      <dsp:txXfrm>
        <a:off x="0" y="1035586"/>
        <a:ext cx="10515600" cy="314027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A4CB62-5596-4DE3-B0F3-272503432D3B}">
      <dsp:nvSpPr>
        <dsp:cNvPr id="0" name=""/>
        <dsp:cNvSpPr/>
      </dsp:nvSpPr>
      <dsp:spPr>
        <a:xfrm>
          <a:off x="0" y="0"/>
          <a:ext cx="9350432" cy="1086196"/>
        </a:xfrm>
        <a:prstGeom prst="roundRect">
          <a:avLst>
            <a:gd name="adj" fmla="val 10000"/>
          </a:avLst>
        </a:prstGeom>
        <a:solidFill>
          <a:schemeClr val="accent6">
            <a:shade val="8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b="1" kern="1200" dirty="0"/>
            <a:t>RIPARAMETRARE</a:t>
          </a:r>
          <a:r>
            <a:rPr lang="it-IT" sz="1600" kern="1200" dirty="0"/>
            <a:t> in misura inversamente proporzionale alle dimensioni dell’unità immobiliare la percentuale del 2% quale limite al rispetto dell’altezza, dei distacchi, della cubatura, della superficie e di ogni altro parametro edilizio </a:t>
          </a:r>
        </a:p>
      </dsp:txBody>
      <dsp:txXfrm>
        <a:off x="31814" y="31814"/>
        <a:ext cx="8178341" cy="1022568"/>
      </dsp:txXfrm>
    </dsp:sp>
    <dsp:sp modelId="{F8627A05-8C46-462D-BD21-A0395C4F9473}">
      <dsp:nvSpPr>
        <dsp:cNvPr id="0" name=""/>
        <dsp:cNvSpPr/>
      </dsp:nvSpPr>
      <dsp:spPr>
        <a:xfrm>
          <a:off x="825038" y="1267229"/>
          <a:ext cx="9350432" cy="1086196"/>
        </a:xfrm>
        <a:prstGeom prst="roundRect">
          <a:avLst>
            <a:gd name="adj" fmla="val 10000"/>
          </a:avLst>
        </a:prstGeom>
        <a:solidFill>
          <a:schemeClr val="accent6">
            <a:shade val="80000"/>
            <a:hueOff val="160640"/>
            <a:satOff val="-6455"/>
            <a:lumOff val="1381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b="1" kern="1200" dirty="0"/>
            <a:t>TIPIZZARE</a:t>
          </a:r>
          <a:r>
            <a:rPr lang="it-IT" sz="1600" kern="1200" dirty="0"/>
            <a:t> le fattispecie che possono essere ricondotte alla disciplina sulle tolleranze costruttive, superando le incertezze interpretative che oggi costituiscono spesso un ostacolo all’accertamento dello stato legittimo dell’immobile, anche al fine di ridurre gli adempimenti amministrativi a carico dei competenti uffici comunali</a:t>
          </a:r>
        </a:p>
      </dsp:txBody>
      <dsp:txXfrm>
        <a:off x="856852" y="1299043"/>
        <a:ext cx="7755738" cy="1022568"/>
      </dsp:txXfrm>
    </dsp:sp>
    <dsp:sp modelId="{5C6425EA-757A-4959-9080-85FCF9CC0A8B}">
      <dsp:nvSpPr>
        <dsp:cNvPr id="0" name=""/>
        <dsp:cNvSpPr/>
      </dsp:nvSpPr>
      <dsp:spPr>
        <a:xfrm>
          <a:off x="1650076" y="2534458"/>
          <a:ext cx="9350432" cy="1086196"/>
        </a:xfrm>
        <a:prstGeom prst="roundRect">
          <a:avLst>
            <a:gd name="adj" fmla="val 10000"/>
          </a:avLst>
        </a:prstGeom>
        <a:solidFill>
          <a:schemeClr val="accent6">
            <a:shade val="80000"/>
            <a:hueOff val="321280"/>
            <a:satOff val="-12909"/>
            <a:lumOff val="2762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it-IT" sz="1600" b="1" kern="1200" dirty="0"/>
            <a:t>ESTENDERE</a:t>
          </a:r>
          <a:r>
            <a:rPr lang="it-IT" sz="1600" kern="1200" dirty="0"/>
            <a:t> l’ambito delle tolleranze esecutive ai casi in cui le difformità non siano state contestate o considerate rilevanti dalle PA in sede di rilascio delle autorizzazioni di abitabilità/agibilità o di un provvedimento edilizio favorevole all’interessato</a:t>
          </a:r>
        </a:p>
      </dsp:txBody>
      <dsp:txXfrm>
        <a:off x="1681890" y="2566272"/>
        <a:ext cx="7755738" cy="1022568"/>
      </dsp:txXfrm>
    </dsp:sp>
    <dsp:sp modelId="{D21D6100-D948-4DC7-9229-6211C553187D}">
      <dsp:nvSpPr>
        <dsp:cNvPr id="0" name=""/>
        <dsp:cNvSpPr/>
      </dsp:nvSpPr>
      <dsp:spPr>
        <a:xfrm>
          <a:off x="8644404" y="823699"/>
          <a:ext cx="706027" cy="706027"/>
        </a:xfrm>
        <a:prstGeom prst="downArrow">
          <a:avLst>
            <a:gd name="adj1" fmla="val 55000"/>
            <a:gd name="adj2" fmla="val 45000"/>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endParaRPr lang="it-IT" sz="3200" kern="1200"/>
        </a:p>
      </dsp:txBody>
      <dsp:txXfrm>
        <a:off x="8803260" y="823699"/>
        <a:ext cx="388315" cy="531285"/>
      </dsp:txXfrm>
    </dsp:sp>
    <dsp:sp modelId="{05999931-479A-4B9C-B897-027BF69CB59B}">
      <dsp:nvSpPr>
        <dsp:cNvPr id="0" name=""/>
        <dsp:cNvSpPr/>
      </dsp:nvSpPr>
      <dsp:spPr>
        <a:xfrm>
          <a:off x="9469443" y="2083686"/>
          <a:ext cx="706027" cy="706027"/>
        </a:xfrm>
        <a:prstGeom prst="downArrow">
          <a:avLst>
            <a:gd name="adj1" fmla="val 55000"/>
            <a:gd name="adj2" fmla="val 45000"/>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endParaRPr lang="it-IT" sz="3200" kern="1200"/>
        </a:p>
      </dsp:txBody>
      <dsp:txXfrm>
        <a:off x="9628299" y="2083686"/>
        <a:ext cx="388315" cy="53128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F5C554-96AC-4E39-8311-01D342C09B7B}">
      <dsp:nvSpPr>
        <dsp:cNvPr id="0" name=""/>
        <dsp:cNvSpPr/>
      </dsp:nvSpPr>
      <dsp:spPr>
        <a:xfrm>
          <a:off x="1157931" y="2175669"/>
          <a:ext cx="512190" cy="1782921"/>
        </a:xfrm>
        <a:custGeom>
          <a:avLst/>
          <a:gdLst/>
          <a:ahLst/>
          <a:cxnLst/>
          <a:rect l="0" t="0" r="0" b="0"/>
          <a:pathLst>
            <a:path>
              <a:moveTo>
                <a:pt x="0" y="0"/>
              </a:moveTo>
              <a:lnTo>
                <a:pt x="256095" y="0"/>
              </a:lnTo>
              <a:lnTo>
                <a:pt x="256095" y="1782921"/>
              </a:lnTo>
              <a:lnTo>
                <a:pt x="512190" y="1782921"/>
              </a:lnTo>
            </a:path>
          </a:pathLst>
        </a:custGeom>
        <a:noFill/>
        <a:ln w="12700" cap="flat" cmpd="sng" algn="ctr">
          <a:solidFill>
            <a:schemeClr val="accent6">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it-IT" sz="1600" kern="1200"/>
        </a:p>
      </dsp:txBody>
      <dsp:txXfrm>
        <a:off x="1367651" y="3020754"/>
        <a:ext cx="92751" cy="92751"/>
      </dsp:txXfrm>
    </dsp:sp>
    <dsp:sp modelId="{437AB433-43CF-4D80-BE1A-FB7474971F30}">
      <dsp:nvSpPr>
        <dsp:cNvPr id="0" name=""/>
        <dsp:cNvSpPr/>
      </dsp:nvSpPr>
      <dsp:spPr>
        <a:xfrm>
          <a:off x="1157931" y="2175669"/>
          <a:ext cx="512190" cy="806949"/>
        </a:xfrm>
        <a:custGeom>
          <a:avLst/>
          <a:gdLst/>
          <a:ahLst/>
          <a:cxnLst/>
          <a:rect l="0" t="0" r="0" b="0"/>
          <a:pathLst>
            <a:path>
              <a:moveTo>
                <a:pt x="0" y="0"/>
              </a:moveTo>
              <a:lnTo>
                <a:pt x="256095" y="0"/>
              </a:lnTo>
              <a:lnTo>
                <a:pt x="256095" y="806949"/>
              </a:lnTo>
              <a:lnTo>
                <a:pt x="512190" y="806949"/>
              </a:lnTo>
            </a:path>
          </a:pathLst>
        </a:custGeom>
        <a:noFill/>
        <a:ln w="12700" cap="flat" cmpd="sng" algn="ctr">
          <a:solidFill>
            <a:schemeClr val="accent6">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it-IT" sz="1600" kern="1200"/>
        </a:p>
      </dsp:txBody>
      <dsp:txXfrm>
        <a:off x="1390132" y="2555249"/>
        <a:ext cx="47788" cy="47788"/>
      </dsp:txXfrm>
    </dsp:sp>
    <dsp:sp modelId="{D061D46C-5AEB-4D51-A3D7-D426AB10DB73}">
      <dsp:nvSpPr>
        <dsp:cNvPr id="0" name=""/>
        <dsp:cNvSpPr/>
      </dsp:nvSpPr>
      <dsp:spPr>
        <a:xfrm>
          <a:off x="1157931" y="2006646"/>
          <a:ext cx="512190" cy="169022"/>
        </a:xfrm>
        <a:custGeom>
          <a:avLst/>
          <a:gdLst/>
          <a:ahLst/>
          <a:cxnLst/>
          <a:rect l="0" t="0" r="0" b="0"/>
          <a:pathLst>
            <a:path>
              <a:moveTo>
                <a:pt x="0" y="169022"/>
              </a:moveTo>
              <a:lnTo>
                <a:pt x="256095" y="169022"/>
              </a:lnTo>
              <a:lnTo>
                <a:pt x="256095" y="0"/>
              </a:lnTo>
              <a:lnTo>
                <a:pt x="512190" y="0"/>
              </a:lnTo>
            </a:path>
          </a:pathLst>
        </a:custGeom>
        <a:noFill/>
        <a:ln w="12700" cap="flat" cmpd="sng" algn="ctr">
          <a:solidFill>
            <a:schemeClr val="accent6">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it-IT" sz="1600" kern="1200"/>
        </a:p>
      </dsp:txBody>
      <dsp:txXfrm>
        <a:off x="1400543" y="2077673"/>
        <a:ext cx="26967" cy="26967"/>
      </dsp:txXfrm>
    </dsp:sp>
    <dsp:sp modelId="{88985CB2-1F94-4459-9A85-B24D4BFA5782}">
      <dsp:nvSpPr>
        <dsp:cNvPr id="0" name=""/>
        <dsp:cNvSpPr/>
      </dsp:nvSpPr>
      <dsp:spPr>
        <a:xfrm>
          <a:off x="1157931" y="711710"/>
          <a:ext cx="512190" cy="1463958"/>
        </a:xfrm>
        <a:custGeom>
          <a:avLst/>
          <a:gdLst/>
          <a:ahLst/>
          <a:cxnLst/>
          <a:rect l="0" t="0" r="0" b="0"/>
          <a:pathLst>
            <a:path>
              <a:moveTo>
                <a:pt x="0" y="1463958"/>
              </a:moveTo>
              <a:lnTo>
                <a:pt x="256095" y="1463958"/>
              </a:lnTo>
              <a:lnTo>
                <a:pt x="256095" y="0"/>
              </a:lnTo>
              <a:lnTo>
                <a:pt x="512190" y="0"/>
              </a:lnTo>
            </a:path>
          </a:pathLst>
        </a:custGeom>
        <a:noFill/>
        <a:ln w="12700" cap="flat" cmpd="sng" algn="ctr">
          <a:solidFill>
            <a:schemeClr val="accent6">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a:lnSpc>
              <a:spcPct val="90000"/>
            </a:lnSpc>
            <a:spcBef>
              <a:spcPct val="0"/>
            </a:spcBef>
            <a:spcAft>
              <a:spcPct val="35000"/>
            </a:spcAft>
            <a:buNone/>
          </a:pPr>
          <a:endParaRPr lang="it-IT" sz="1600" kern="1200"/>
        </a:p>
      </dsp:txBody>
      <dsp:txXfrm>
        <a:off x="1375252" y="1404915"/>
        <a:ext cx="77548" cy="77548"/>
      </dsp:txXfrm>
    </dsp:sp>
    <dsp:sp modelId="{503C7DEE-902B-41CD-8B52-2F9B8A9BDC69}">
      <dsp:nvSpPr>
        <dsp:cNvPr id="0" name=""/>
        <dsp:cNvSpPr/>
      </dsp:nvSpPr>
      <dsp:spPr>
        <a:xfrm rot="16200000">
          <a:off x="-1355967" y="1785280"/>
          <a:ext cx="4247020" cy="780777"/>
        </a:xfrm>
        <a:prstGeom prst="rect">
          <a:avLst/>
        </a:prstGeom>
        <a:solidFill>
          <a:schemeClr val="accent6">
            <a:lumMod val="50000"/>
          </a:schemeClr>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it-IT" sz="1600" b="1" kern="1200" dirty="0"/>
            <a:t>Intervenire sulla disciplina del procedimento amministrativo per l’accertamento di conformità</a:t>
          </a:r>
        </a:p>
      </dsp:txBody>
      <dsp:txXfrm>
        <a:off x="-1355967" y="1785280"/>
        <a:ext cx="4247020" cy="780777"/>
      </dsp:txXfrm>
    </dsp:sp>
    <dsp:sp modelId="{5DF43A99-5597-4054-8F99-51700E0DAAEF}">
      <dsp:nvSpPr>
        <dsp:cNvPr id="0" name=""/>
        <dsp:cNvSpPr/>
      </dsp:nvSpPr>
      <dsp:spPr>
        <a:xfrm>
          <a:off x="1670122" y="2358"/>
          <a:ext cx="8468323" cy="1418704"/>
        </a:xfrm>
        <a:prstGeom prst="rect">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it-IT" sz="1600" kern="1200" dirty="0"/>
            <a:t>Possibilità che lo Sportello unico edilizia possa subordinare il rilascio del permesso o la segnalazione in sanatoria alla realizzazione di interventi edilizi, anche strutturali, necessari per assicurare l'osservanza della normativa tecnica di settore relativa ai requisiti di sicurezza, igiene, salubrità, efficienza energetica degli edifici e degli impianti negli stessi installati, superamento e non creazione delle barriere architettoniche</a:t>
          </a:r>
        </a:p>
      </dsp:txBody>
      <dsp:txXfrm>
        <a:off x="1670122" y="2358"/>
        <a:ext cx="8468323" cy="1418704"/>
      </dsp:txXfrm>
    </dsp:sp>
    <dsp:sp modelId="{3433E448-6D34-4D23-AAD7-D1C969F2D656}">
      <dsp:nvSpPr>
        <dsp:cNvPr id="0" name=""/>
        <dsp:cNvSpPr/>
      </dsp:nvSpPr>
      <dsp:spPr>
        <a:xfrm>
          <a:off x="1670122" y="1616257"/>
          <a:ext cx="8468323" cy="780777"/>
        </a:xfrm>
        <a:prstGeom prst="rect">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it-IT" sz="1600" kern="1200" dirty="0"/>
            <a:t>Richiesta del permesso/segnalazione in sanatoria accompagnata dalla dichiarazione di un professionista abilitato che attesti le necessarie conformità</a:t>
          </a:r>
        </a:p>
      </dsp:txBody>
      <dsp:txXfrm>
        <a:off x="1670122" y="1616257"/>
        <a:ext cx="8468323" cy="780777"/>
      </dsp:txXfrm>
    </dsp:sp>
    <dsp:sp modelId="{CDDCC1C5-4B89-4A7A-AA3D-545070FEF2A3}">
      <dsp:nvSpPr>
        <dsp:cNvPr id="0" name=""/>
        <dsp:cNvSpPr/>
      </dsp:nvSpPr>
      <dsp:spPr>
        <a:xfrm>
          <a:off x="1670122" y="2592229"/>
          <a:ext cx="8468323" cy="780777"/>
        </a:xfrm>
        <a:prstGeom prst="rect">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it-IT" sz="1600" kern="1200" dirty="0"/>
            <a:t>Possibilità di accompagnare l'accertamento di conformità edilizia con un accertamento della compatibilità paesaggistica dell'intervento “in sanatoria” </a:t>
          </a:r>
        </a:p>
      </dsp:txBody>
      <dsp:txXfrm>
        <a:off x="1670122" y="2592229"/>
        <a:ext cx="8468323" cy="780777"/>
      </dsp:txXfrm>
    </dsp:sp>
    <dsp:sp modelId="{C2EEEE6E-EB02-4640-B4AF-33B097733903}">
      <dsp:nvSpPr>
        <dsp:cNvPr id="0" name=""/>
        <dsp:cNvSpPr/>
      </dsp:nvSpPr>
      <dsp:spPr>
        <a:xfrm>
          <a:off x="1670122" y="3568201"/>
          <a:ext cx="8468323" cy="780777"/>
        </a:xfrm>
        <a:prstGeom prst="rect">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it-IT" sz="1600" kern="1200" dirty="0"/>
            <a:t>Semplificazione</a:t>
          </a:r>
          <a:r>
            <a:rPr lang="it-IT" sz="1600" kern="1200" baseline="0" dirty="0"/>
            <a:t> della procedura per il conseguimento del permesso in sanatoria </a:t>
          </a:r>
        </a:p>
        <a:p>
          <a:pPr marL="0" lvl="0" indent="0" algn="ctr" defTabSz="711200">
            <a:lnSpc>
              <a:spcPct val="90000"/>
            </a:lnSpc>
            <a:spcBef>
              <a:spcPct val="0"/>
            </a:spcBef>
            <a:spcAft>
              <a:spcPct val="35000"/>
            </a:spcAft>
            <a:buNone/>
          </a:pPr>
          <a:r>
            <a:rPr lang="it-IT" sz="1600" kern="1200" baseline="0" dirty="0"/>
            <a:t>(certezza dei tempi di risposta)</a:t>
          </a:r>
          <a:endParaRPr lang="it-IT" sz="1600" kern="1200" dirty="0"/>
        </a:p>
      </dsp:txBody>
      <dsp:txXfrm>
        <a:off x="1670122" y="3568201"/>
        <a:ext cx="8468323" cy="78077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F74679-636A-4390-B6CC-D3AE46BD8E4D}">
      <dsp:nvSpPr>
        <dsp:cNvPr id="0" name=""/>
        <dsp:cNvSpPr/>
      </dsp:nvSpPr>
      <dsp:spPr>
        <a:xfrm>
          <a:off x="31" y="678996"/>
          <a:ext cx="2998120" cy="1191471"/>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134112" rIns="234696" bIns="134112" numCol="1" spcCol="1270" anchor="ctr" anchorCtr="0">
          <a:noAutofit/>
        </a:bodyPr>
        <a:lstStyle/>
        <a:p>
          <a:pPr marL="0" lvl="0" indent="0" algn="ctr" defTabSz="1466850">
            <a:lnSpc>
              <a:spcPct val="90000"/>
            </a:lnSpc>
            <a:spcBef>
              <a:spcPct val="0"/>
            </a:spcBef>
            <a:spcAft>
              <a:spcPct val="35000"/>
            </a:spcAft>
            <a:buNone/>
          </a:pPr>
          <a:r>
            <a:rPr lang="it-IT" sz="3300" b="1" kern="1200" dirty="0"/>
            <a:t>Unità immobiliari</a:t>
          </a:r>
        </a:p>
      </dsp:txBody>
      <dsp:txXfrm>
        <a:off x="31" y="678996"/>
        <a:ext cx="2998120" cy="1191471"/>
      </dsp:txXfrm>
    </dsp:sp>
    <dsp:sp modelId="{3DB43DEB-3D2D-43F0-A314-B1C1E51FED21}">
      <dsp:nvSpPr>
        <dsp:cNvPr id="0" name=""/>
        <dsp:cNvSpPr/>
      </dsp:nvSpPr>
      <dsp:spPr>
        <a:xfrm>
          <a:off x="31" y="1870468"/>
          <a:ext cx="2998120" cy="2309917"/>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it-IT" sz="1600" kern="1200" dirty="0"/>
            <a:t>Semplificazione della procedura per categorie assimilabili anche in deroga ad eventuali prescrizioni e limitazioni urbanistiche</a:t>
          </a:r>
        </a:p>
        <a:p>
          <a:pPr marL="171450" lvl="1" indent="-171450" algn="l" defTabSz="711200">
            <a:lnSpc>
              <a:spcPct val="90000"/>
            </a:lnSpc>
            <a:spcBef>
              <a:spcPct val="0"/>
            </a:spcBef>
            <a:spcAft>
              <a:spcPct val="15000"/>
            </a:spcAft>
            <a:buChar char="•"/>
          </a:pPr>
          <a:r>
            <a:rPr lang="it-IT" sz="1600" kern="1200" dirty="0"/>
            <a:t>Interne alle zone A), B) o C)</a:t>
          </a:r>
        </a:p>
        <a:p>
          <a:pPr marL="171450" lvl="1" indent="-171450" algn="l" defTabSz="711200">
            <a:lnSpc>
              <a:spcPct val="90000"/>
            </a:lnSpc>
            <a:spcBef>
              <a:spcPct val="0"/>
            </a:spcBef>
            <a:spcAft>
              <a:spcPct val="15000"/>
            </a:spcAft>
            <a:buChar char="•"/>
          </a:pPr>
          <a:r>
            <a:rPr lang="it-IT" sz="1600" kern="1200" dirty="0"/>
            <a:t>Destinazione d’uso uguale a quella prevalente all’interno dell’immobile di riferimento</a:t>
          </a:r>
        </a:p>
      </dsp:txBody>
      <dsp:txXfrm>
        <a:off x="31" y="1870468"/>
        <a:ext cx="2998120" cy="2309917"/>
      </dsp:txXfrm>
    </dsp:sp>
    <dsp:sp modelId="{E5F0E742-345D-4085-8468-E76EBA1C7CCA}">
      <dsp:nvSpPr>
        <dsp:cNvPr id="0" name=""/>
        <dsp:cNvSpPr/>
      </dsp:nvSpPr>
      <dsp:spPr>
        <a:xfrm>
          <a:off x="3417888" y="678996"/>
          <a:ext cx="2998120" cy="1191471"/>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134112" rIns="234696" bIns="134112" numCol="1" spcCol="1270" anchor="ctr" anchorCtr="0">
          <a:noAutofit/>
        </a:bodyPr>
        <a:lstStyle/>
        <a:p>
          <a:pPr marL="0" lvl="0" indent="0" algn="ctr" defTabSz="1466850">
            <a:lnSpc>
              <a:spcPct val="90000"/>
            </a:lnSpc>
            <a:spcBef>
              <a:spcPct val="0"/>
            </a:spcBef>
            <a:spcAft>
              <a:spcPct val="35000"/>
            </a:spcAft>
            <a:buNone/>
          </a:pPr>
          <a:r>
            <a:rPr lang="it-IT" sz="3300" b="1" kern="1200" dirty="0"/>
            <a:t>Immobili</a:t>
          </a:r>
        </a:p>
      </dsp:txBody>
      <dsp:txXfrm>
        <a:off x="3417888" y="678996"/>
        <a:ext cx="2998120" cy="1191471"/>
      </dsp:txXfrm>
    </dsp:sp>
    <dsp:sp modelId="{A2C214BA-12FC-4912-8FCF-7C8C246865DC}">
      <dsp:nvSpPr>
        <dsp:cNvPr id="0" name=""/>
        <dsp:cNvSpPr/>
      </dsp:nvSpPr>
      <dsp:spPr>
        <a:xfrm>
          <a:off x="3417888" y="1870468"/>
          <a:ext cx="2998120" cy="2309917"/>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it-IT" sz="1600" kern="1200" dirty="0"/>
            <a:t>Interventi soggetti a SCIA</a:t>
          </a:r>
        </a:p>
        <a:p>
          <a:pPr marL="171450" lvl="1" indent="-171450" algn="l" defTabSz="711200">
            <a:lnSpc>
              <a:spcPct val="90000"/>
            </a:lnSpc>
            <a:spcBef>
              <a:spcPct val="0"/>
            </a:spcBef>
            <a:spcAft>
              <a:spcPct val="15000"/>
            </a:spcAft>
            <a:buChar char="•"/>
          </a:pPr>
          <a:r>
            <a:rPr lang="it-IT" sz="1600" kern="1200" dirty="0"/>
            <a:t>Rispetto di sagoma, prospetti, sedime e caratteristiche planivolumetriche per le aree soggette a vincoli paesaggistici</a:t>
          </a:r>
        </a:p>
        <a:p>
          <a:pPr marL="171450" lvl="1" indent="-171450" algn="l" defTabSz="711200">
            <a:lnSpc>
              <a:spcPct val="90000"/>
            </a:lnSpc>
            <a:spcBef>
              <a:spcPct val="0"/>
            </a:spcBef>
            <a:spcAft>
              <a:spcPct val="15000"/>
            </a:spcAft>
            <a:buChar char="•"/>
          </a:pPr>
          <a:r>
            <a:rPr lang="it-IT" sz="1600" kern="1200" dirty="0"/>
            <a:t>Deroghe rispetto al reperimento di aree per servizi di interesse generale e dotazione di parcheggi</a:t>
          </a:r>
        </a:p>
      </dsp:txBody>
      <dsp:txXfrm>
        <a:off x="3417888" y="1870468"/>
        <a:ext cx="2998120" cy="230991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it-IT"/>
          </a:p>
        </p:txBody>
      </p:sp>
      <p:sp>
        <p:nvSpPr>
          <p:cNvPr id="3" name="Segnaposto data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FCBB517B-CA9D-45FD-851C-095D4B2D8581}" type="datetimeFigureOut">
              <a:rPr lang="it-IT" smtClean="0"/>
              <a:t>30/04/2024</a:t>
            </a:fld>
            <a:endParaRPr lang="it-IT"/>
          </a:p>
        </p:txBody>
      </p:sp>
      <p:sp>
        <p:nvSpPr>
          <p:cNvPr id="4" name="Segnaposto immagine diapositiva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06" tIns="48303" rIns="96606" bIns="48303" rtlCol="0" anchor="ctr"/>
          <a:lstStyle/>
          <a:p>
            <a:endParaRPr lang="it-IT"/>
          </a:p>
        </p:txBody>
      </p:sp>
      <p:sp>
        <p:nvSpPr>
          <p:cNvPr id="5" name="Segnaposto note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it-IT"/>
          </a:p>
        </p:txBody>
      </p:sp>
      <p:sp>
        <p:nvSpPr>
          <p:cNvPr id="7" name="Segnaposto numero diapositiva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697EE6E8-F468-46AF-8265-55D57E1DE91E}" type="slidenum">
              <a:rPr lang="it-IT" smtClean="0"/>
              <a:t>‹N›</a:t>
            </a:fld>
            <a:endParaRPr lang="it-IT"/>
          </a:p>
        </p:txBody>
      </p:sp>
    </p:spTree>
    <p:extLst>
      <p:ext uri="{BB962C8B-B14F-4D97-AF65-F5344CB8AC3E}">
        <p14:creationId xmlns:p14="http://schemas.microsoft.com/office/powerpoint/2010/main" val="2798001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500671-CA75-E3B2-EFED-307E14125FBC}"/>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B39AA828-A720-B79E-C5D5-5195E3F708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A00761A1-CF7B-FD2D-42B2-770D33A00FDF}"/>
              </a:ext>
            </a:extLst>
          </p:cNvPr>
          <p:cNvSpPr>
            <a:spLocks noGrp="1"/>
          </p:cNvSpPr>
          <p:nvPr>
            <p:ph type="dt" sz="half" idx="10"/>
          </p:nvPr>
        </p:nvSpPr>
        <p:spPr/>
        <p:txBody>
          <a:bodyPr/>
          <a:lstStyle/>
          <a:p>
            <a:fld id="{15A16D8D-D989-42D0-B130-24F076A835F5}" type="datetimeFigureOut">
              <a:rPr lang="it-IT" smtClean="0"/>
              <a:t>30/04/2024</a:t>
            </a:fld>
            <a:endParaRPr lang="it-IT"/>
          </a:p>
        </p:txBody>
      </p:sp>
      <p:sp>
        <p:nvSpPr>
          <p:cNvPr id="5" name="Segnaposto piè di pagina 4">
            <a:extLst>
              <a:ext uri="{FF2B5EF4-FFF2-40B4-BE49-F238E27FC236}">
                <a16:creationId xmlns:a16="http://schemas.microsoft.com/office/drawing/2014/main" id="{3EA5DC8F-9071-8ECA-A783-96E20B9F651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358520C-BA0D-3FF2-56E6-9F851D78CC31}"/>
              </a:ext>
            </a:extLst>
          </p:cNvPr>
          <p:cNvSpPr>
            <a:spLocks noGrp="1"/>
          </p:cNvSpPr>
          <p:nvPr>
            <p:ph type="sldNum" sz="quarter" idx="12"/>
          </p:nvPr>
        </p:nvSpPr>
        <p:spPr/>
        <p:txBody>
          <a:bodyPr/>
          <a:lstStyle/>
          <a:p>
            <a:fld id="{8E81BF21-4490-4F82-9B24-6399BEB6B10B}" type="slidenum">
              <a:rPr lang="it-IT" smtClean="0"/>
              <a:t>‹N›</a:t>
            </a:fld>
            <a:endParaRPr lang="it-IT"/>
          </a:p>
        </p:txBody>
      </p:sp>
    </p:spTree>
    <p:extLst>
      <p:ext uri="{BB962C8B-B14F-4D97-AF65-F5344CB8AC3E}">
        <p14:creationId xmlns:p14="http://schemas.microsoft.com/office/powerpoint/2010/main" val="1875311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7C53BE-799C-7685-81AF-55E011FCC378}"/>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76C83D2-B683-2905-6B8D-163B6E010789}"/>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EC90CEE-63CA-B4D0-91D3-5F05B7F4CCEE}"/>
              </a:ext>
            </a:extLst>
          </p:cNvPr>
          <p:cNvSpPr>
            <a:spLocks noGrp="1"/>
          </p:cNvSpPr>
          <p:nvPr>
            <p:ph type="dt" sz="half" idx="10"/>
          </p:nvPr>
        </p:nvSpPr>
        <p:spPr/>
        <p:txBody>
          <a:bodyPr/>
          <a:lstStyle/>
          <a:p>
            <a:fld id="{15A16D8D-D989-42D0-B130-24F076A835F5}" type="datetimeFigureOut">
              <a:rPr lang="it-IT" smtClean="0"/>
              <a:t>30/04/2024</a:t>
            </a:fld>
            <a:endParaRPr lang="it-IT"/>
          </a:p>
        </p:txBody>
      </p:sp>
      <p:sp>
        <p:nvSpPr>
          <p:cNvPr id="5" name="Segnaposto piè di pagina 4">
            <a:extLst>
              <a:ext uri="{FF2B5EF4-FFF2-40B4-BE49-F238E27FC236}">
                <a16:creationId xmlns:a16="http://schemas.microsoft.com/office/drawing/2014/main" id="{6BF36E5A-FC0F-8613-0E2E-0BBC92F9A9C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0B47C35-200D-30AE-E016-4FA9391A3372}"/>
              </a:ext>
            </a:extLst>
          </p:cNvPr>
          <p:cNvSpPr>
            <a:spLocks noGrp="1"/>
          </p:cNvSpPr>
          <p:nvPr>
            <p:ph type="sldNum" sz="quarter" idx="12"/>
          </p:nvPr>
        </p:nvSpPr>
        <p:spPr/>
        <p:txBody>
          <a:bodyPr/>
          <a:lstStyle/>
          <a:p>
            <a:fld id="{8E81BF21-4490-4F82-9B24-6399BEB6B10B}" type="slidenum">
              <a:rPr lang="it-IT" smtClean="0"/>
              <a:t>‹N›</a:t>
            </a:fld>
            <a:endParaRPr lang="it-IT"/>
          </a:p>
        </p:txBody>
      </p:sp>
    </p:spTree>
    <p:extLst>
      <p:ext uri="{BB962C8B-B14F-4D97-AF65-F5344CB8AC3E}">
        <p14:creationId xmlns:p14="http://schemas.microsoft.com/office/powerpoint/2010/main" val="4072837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6BB7FD7-4023-7304-4821-9CC7C552D56A}"/>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1D4CAB5-F084-15FA-3A7E-0FA93C14DDEA}"/>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86E6142-BE66-A225-BB3F-D6D9DA99B7F0}"/>
              </a:ext>
            </a:extLst>
          </p:cNvPr>
          <p:cNvSpPr>
            <a:spLocks noGrp="1"/>
          </p:cNvSpPr>
          <p:nvPr>
            <p:ph type="dt" sz="half" idx="10"/>
          </p:nvPr>
        </p:nvSpPr>
        <p:spPr/>
        <p:txBody>
          <a:bodyPr/>
          <a:lstStyle/>
          <a:p>
            <a:fld id="{15A16D8D-D989-42D0-B130-24F076A835F5}" type="datetimeFigureOut">
              <a:rPr lang="it-IT" smtClean="0"/>
              <a:t>30/04/2024</a:t>
            </a:fld>
            <a:endParaRPr lang="it-IT"/>
          </a:p>
        </p:txBody>
      </p:sp>
      <p:sp>
        <p:nvSpPr>
          <p:cNvPr id="5" name="Segnaposto piè di pagina 4">
            <a:extLst>
              <a:ext uri="{FF2B5EF4-FFF2-40B4-BE49-F238E27FC236}">
                <a16:creationId xmlns:a16="http://schemas.microsoft.com/office/drawing/2014/main" id="{DAF0202A-5D21-5316-6561-9BCEF4D4E10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17B8625-ECED-66A8-50BE-222F16E4305D}"/>
              </a:ext>
            </a:extLst>
          </p:cNvPr>
          <p:cNvSpPr>
            <a:spLocks noGrp="1"/>
          </p:cNvSpPr>
          <p:nvPr>
            <p:ph type="sldNum" sz="quarter" idx="12"/>
          </p:nvPr>
        </p:nvSpPr>
        <p:spPr/>
        <p:txBody>
          <a:bodyPr/>
          <a:lstStyle/>
          <a:p>
            <a:fld id="{8E81BF21-4490-4F82-9B24-6399BEB6B10B}" type="slidenum">
              <a:rPr lang="it-IT" smtClean="0"/>
              <a:t>‹N›</a:t>
            </a:fld>
            <a:endParaRPr lang="it-IT"/>
          </a:p>
        </p:txBody>
      </p:sp>
    </p:spTree>
    <p:extLst>
      <p:ext uri="{BB962C8B-B14F-4D97-AF65-F5344CB8AC3E}">
        <p14:creationId xmlns:p14="http://schemas.microsoft.com/office/powerpoint/2010/main" val="1808673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284FF7-E668-E899-A1D9-8A4E2ED0300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7DBDAE7-700B-54E1-9636-2BDAD142C8D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8C31E6D-27C8-CAE7-3C14-3659444C79C1}"/>
              </a:ext>
            </a:extLst>
          </p:cNvPr>
          <p:cNvSpPr>
            <a:spLocks noGrp="1"/>
          </p:cNvSpPr>
          <p:nvPr>
            <p:ph type="dt" sz="half" idx="10"/>
          </p:nvPr>
        </p:nvSpPr>
        <p:spPr/>
        <p:txBody>
          <a:bodyPr/>
          <a:lstStyle/>
          <a:p>
            <a:fld id="{15A16D8D-D989-42D0-B130-24F076A835F5}" type="datetimeFigureOut">
              <a:rPr lang="it-IT" smtClean="0"/>
              <a:t>30/04/2024</a:t>
            </a:fld>
            <a:endParaRPr lang="it-IT"/>
          </a:p>
        </p:txBody>
      </p:sp>
      <p:sp>
        <p:nvSpPr>
          <p:cNvPr id="5" name="Segnaposto piè di pagina 4">
            <a:extLst>
              <a:ext uri="{FF2B5EF4-FFF2-40B4-BE49-F238E27FC236}">
                <a16:creationId xmlns:a16="http://schemas.microsoft.com/office/drawing/2014/main" id="{828A9BBA-CB56-6B39-0520-43D9D44F40E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FA614D6-ECEE-B9C2-6356-1705D69E424A}"/>
              </a:ext>
            </a:extLst>
          </p:cNvPr>
          <p:cNvSpPr>
            <a:spLocks noGrp="1"/>
          </p:cNvSpPr>
          <p:nvPr>
            <p:ph type="sldNum" sz="quarter" idx="12"/>
          </p:nvPr>
        </p:nvSpPr>
        <p:spPr/>
        <p:txBody>
          <a:bodyPr/>
          <a:lstStyle/>
          <a:p>
            <a:fld id="{8E81BF21-4490-4F82-9B24-6399BEB6B10B}" type="slidenum">
              <a:rPr lang="it-IT" smtClean="0"/>
              <a:t>‹N›</a:t>
            </a:fld>
            <a:endParaRPr lang="it-IT"/>
          </a:p>
        </p:txBody>
      </p:sp>
    </p:spTree>
    <p:extLst>
      <p:ext uri="{BB962C8B-B14F-4D97-AF65-F5344CB8AC3E}">
        <p14:creationId xmlns:p14="http://schemas.microsoft.com/office/powerpoint/2010/main" val="2174329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192008-DF35-E781-403B-713E14937DBC}"/>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160C2F9B-1148-788A-8459-2F4591E694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359CF90C-641E-0511-D9A4-EF5A5897C343}"/>
              </a:ext>
            </a:extLst>
          </p:cNvPr>
          <p:cNvSpPr>
            <a:spLocks noGrp="1"/>
          </p:cNvSpPr>
          <p:nvPr>
            <p:ph type="dt" sz="half" idx="10"/>
          </p:nvPr>
        </p:nvSpPr>
        <p:spPr/>
        <p:txBody>
          <a:bodyPr/>
          <a:lstStyle/>
          <a:p>
            <a:fld id="{15A16D8D-D989-42D0-B130-24F076A835F5}" type="datetimeFigureOut">
              <a:rPr lang="it-IT" smtClean="0"/>
              <a:t>30/04/2024</a:t>
            </a:fld>
            <a:endParaRPr lang="it-IT"/>
          </a:p>
        </p:txBody>
      </p:sp>
      <p:sp>
        <p:nvSpPr>
          <p:cNvPr id="5" name="Segnaposto piè di pagina 4">
            <a:extLst>
              <a:ext uri="{FF2B5EF4-FFF2-40B4-BE49-F238E27FC236}">
                <a16:creationId xmlns:a16="http://schemas.microsoft.com/office/drawing/2014/main" id="{06822AC1-739D-4DDB-4E10-0170A51C1CC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4CA1D32-D6CB-DA7A-510B-A688D7C8FD6B}"/>
              </a:ext>
            </a:extLst>
          </p:cNvPr>
          <p:cNvSpPr>
            <a:spLocks noGrp="1"/>
          </p:cNvSpPr>
          <p:nvPr>
            <p:ph type="sldNum" sz="quarter" idx="12"/>
          </p:nvPr>
        </p:nvSpPr>
        <p:spPr/>
        <p:txBody>
          <a:bodyPr/>
          <a:lstStyle/>
          <a:p>
            <a:fld id="{8E81BF21-4490-4F82-9B24-6399BEB6B10B}" type="slidenum">
              <a:rPr lang="it-IT" smtClean="0"/>
              <a:t>‹N›</a:t>
            </a:fld>
            <a:endParaRPr lang="it-IT"/>
          </a:p>
        </p:txBody>
      </p:sp>
    </p:spTree>
    <p:extLst>
      <p:ext uri="{BB962C8B-B14F-4D97-AF65-F5344CB8AC3E}">
        <p14:creationId xmlns:p14="http://schemas.microsoft.com/office/powerpoint/2010/main" val="945155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FC2AFB-F564-E95A-331D-E25DCE9A472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EED7A53-F59D-C94E-A5C1-C6316EC7C87B}"/>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D2EB18A2-A165-C38F-0A3E-0299F18CE42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C7411E2C-BA70-DB8B-D236-D278E0D698F4}"/>
              </a:ext>
            </a:extLst>
          </p:cNvPr>
          <p:cNvSpPr>
            <a:spLocks noGrp="1"/>
          </p:cNvSpPr>
          <p:nvPr>
            <p:ph type="dt" sz="half" idx="10"/>
          </p:nvPr>
        </p:nvSpPr>
        <p:spPr/>
        <p:txBody>
          <a:bodyPr/>
          <a:lstStyle/>
          <a:p>
            <a:fld id="{15A16D8D-D989-42D0-B130-24F076A835F5}" type="datetimeFigureOut">
              <a:rPr lang="it-IT" smtClean="0"/>
              <a:t>30/04/2024</a:t>
            </a:fld>
            <a:endParaRPr lang="it-IT"/>
          </a:p>
        </p:txBody>
      </p:sp>
      <p:sp>
        <p:nvSpPr>
          <p:cNvPr id="6" name="Segnaposto piè di pagina 5">
            <a:extLst>
              <a:ext uri="{FF2B5EF4-FFF2-40B4-BE49-F238E27FC236}">
                <a16:creationId xmlns:a16="http://schemas.microsoft.com/office/drawing/2014/main" id="{6A3ADBC9-A4C3-C166-AA3F-3EDC4A88A7E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57C9656-E818-9D34-4646-F2F0E207F5EE}"/>
              </a:ext>
            </a:extLst>
          </p:cNvPr>
          <p:cNvSpPr>
            <a:spLocks noGrp="1"/>
          </p:cNvSpPr>
          <p:nvPr>
            <p:ph type="sldNum" sz="quarter" idx="12"/>
          </p:nvPr>
        </p:nvSpPr>
        <p:spPr/>
        <p:txBody>
          <a:bodyPr/>
          <a:lstStyle/>
          <a:p>
            <a:fld id="{8E81BF21-4490-4F82-9B24-6399BEB6B10B}" type="slidenum">
              <a:rPr lang="it-IT" smtClean="0"/>
              <a:t>‹N›</a:t>
            </a:fld>
            <a:endParaRPr lang="it-IT"/>
          </a:p>
        </p:txBody>
      </p:sp>
    </p:spTree>
    <p:extLst>
      <p:ext uri="{BB962C8B-B14F-4D97-AF65-F5344CB8AC3E}">
        <p14:creationId xmlns:p14="http://schemas.microsoft.com/office/powerpoint/2010/main" val="106474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1FA145-3733-21C9-144B-65692A7EC602}"/>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224725C-B424-A29B-EB10-918470CD36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FBFCC10-7ADC-227F-7033-117F386F2733}"/>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33692C70-F224-3C2E-7372-C950C53A28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39C3E42C-34C9-32EB-15AE-372E6D560E0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1F105324-6A2C-F8B9-03CA-D79C84F7502D}"/>
              </a:ext>
            </a:extLst>
          </p:cNvPr>
          <p:cNvSpPr>
            <a:spLocks noGrp="1"/>
          </p:cNvSpPr>
          <p:nvPr>
            <p:ph type="dt" sz="half" idx="10"/>
          </p:nvPr>
        </p:nvSpPr>
        <p:spPr/>
        <p:txBody>
          <a:bodyPr/>
          <a:lstStyle/>
          <a:p>
            <a:fld id="{15A16D8D-D989-42D0-B130-24F076A835F5}" type="datetimeFigureOut">
              <a:rPr lang="it-IT" smtClean="0"/>
              <a:t>30/04/2024</a:t>
            </a:fld>
            <a:endParaRPr lang="it-IT"/>
          </a:p>
        </p:txBody>
      </p:sp>
      <p:sp>
        <p:nvSpPr>
          <p:cNvPr id="8" name="Segnaposto piè di pagina 7">
            <a:extLst>
              <a:ext uri="{FF2B5EF4-FFF2-40B4-BE49-F238E27FC236}">
                <a16:creationId xmlns:a16="http://schemas.microsoft.com/office/drawing/2014/main" id="{7CFC60DC-CE2D-869D-999A-017115A54CCB}"/>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214D9868-985F-E5D2-ABBA-601D8DEECABB}"/>
              </a:ext>
            </a:extLst>
          </p:cNvPr>
          <p:cNvSpPr>
            <a:spLocks noGrp="1"/>
          </p:cNvSpPr>
          <p:nvPr>
            <p:ph type="sldNum" sz="quarter" idx="12"/>
          </p:nvPr>
        </p:nvSpPr>
        <p:spPr/>
        <p:txBody>
          <a:bodyPr/>
          <a:lstStyle/>
          <a:p>
            <a:fld id="{8E81BF21-4490-4F82-9B24-6399BEB6B10B}" type="slidenum">
              <a:rPr lang="it-IT" smtClean="0"/>
              <a:t>‹N›</a:t>
            </a:fld>
            <a:endParaRPr lang="it-IT"/>
          </a:p>
        </p:txBody>
      </p:sp>
    </p:spTree>
    <p:extLst>
      <p:ext uri="{BB962C8B-B14F-4D97-AF65-F5344CB8AC3E}">
        <p14:creationId xmlns:p14="http://schemas.microsoft.com/office/powerpoint/2010/main" val="2390612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B3F301-EA25-05A8-51A9-D340C9DC12F0}"/>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EE6372EF-58B3-8D85-E9E7-2168D7FC89DF}"/>
              </a:ext>
            </a:extLst>
          </p:cNvPr>
          <p:cNvSpPr>
            <a:spLocks noGrp="1"/>
          </p:cNvSpPr>
          <p:nvPr>
            <p:ph type="dt" sz="half" idx="10"/>
          </p:nvPr>
        </p:nvSpPr>
        <p:spPr/>
        <p:txBody>
          <a:bodyPr/>
          <a:lstStyle/>
          <a:p>
            <a:fld id="{15A16D8D-D989-42D0-B130-24F076A835F5}" type="datetimeFigureOut">
              <a:rPr lang="it-IT" smtClean="0"/>
              <a:t>30/04/2024</a:t>
            </a:fld>
            <a:endParaRPr lang="it-IT"/>
          </a:p>
        </p:txBody>
      </p:sp>
      <p:sp>
        <p:nvSpPr>
          <p:cNvPr id="4" name="Segnaposto piè di pagina 3">
            <a:extLst>
              <a:ext uri="{FF2B5EF4-FFF2-40B4-BE49-F238E27FC236}">
                <a16:creationId xmlns:a16="http://schemas.microsoft.com/office/drawing/2014/main" id="{507A8745-FE4D-DCA2-FB95-C9AEC976489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E176838-194D-B785-6415-D154B8EBA8FE}"/>
              </a:ext>
            </a:extLst>
          </p:cNvPr>
          <p:cNvSpPr>
            <a:spLocks noGrp="1"/>
          </p:cNvSpPr>
          <p:nvPr>
            <p:ph type="sldNum" sz="quarter" idx="12"/>
          </p:nvPr>
        </p:nvSpPr>
        <p:spPr/>
        <p:txBody>
          <a:bodyPr/>
          <a:lstStyle/>
          <a:p>
            <a:fld id="{8E81BF21-4490-4F82-9B24-6399BEB6B10B}" type="slidenum">
              <a:rPr lang="it-IT" smtClean="0"/>
              <a:t>‹N›</a:t>
            </a:fld>
            <a:endParaRPr lang="it-IT"/>
          </a:p>
        </p:txBody>
      </p:sp>
    </p:spTree>
    <p:extLst>
      <p:ext uri="{BB962C8B-B14F-4D97-AF65-F5344CB8AC3E}">
        <p14:creationId xmlns:p14="http://schemas.microsoft.com/office/powerpoint/2010/main" val="1072700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9304F27-4EB2-F288-9FF1-0C6D6E2BCA76}"/>
              </a:ext>
            </a:extLst>
          </p:cNvPr>
          <p:cNvSpPr>
            <a:spLocks noGrp="1"/>
          </p:cNvSpPr>
          <p:nvPr>
            <p:ph type="dt" sz="half" idx="10"/>
          </p:nvPr>
        </p:nvSpPr>
        <p:spPr/>
        <p:txBody>
          <a:bodyPr/>
          <a:lstStyle/>
          <a:p>
            <a:fld id="{15A16D8D-D989-42D0-B130-24F076A835F5}" type="datetimeFigureOut">
              <a:rPr lang="it-IT" smtClean="0"/>
              <a:t>30/04/2024</a:t>
            </a:fld>
            <a:endParaRPr lang="it-IT"/>
          </a:p>
        </p:txBody>
      </p:sp>
      <p:sp>
        <p:nvSpPr>
          <p:cNvPr id="3" name="Segnaposto piè di pagina 2">
            <a:extLst>
              <a:ext uri="{FF2B5EF4-FFF2-40B4-BE49-F238E27FC236}">
                <a16:creationId xmlns:a16="http://schemas.microsoft.com/office/drawing/2014/main" id="{6C59443D-A026-F617-5AC0-EA3F74FC70A0}"/>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F79A7AF5-C9C1-12E6-DD66-273B29B17FD8}"/>
              </a:ext>
            </a:extLst>
          </p:cNvPr>
          <p:cNvSpPr>
            <a:spLocks noGrp="1"/>
          </p:cNvSpPr>
          <p:nvPr>
            <p:ph type="sldNum" sz="quarter" idx="12"/>
          </p:nvPr>
        </p:nvSpPr>
        <p:spPr/>
        <p:txBody>
          <a:bodyPr/>
          <a:lstStyle/>
          <a:p>
            <a:fld id="{8E81BF21-4490-4F82-9B24-6399BEB6B10B}" type="slidenum">
              <a:rPr lang="it-IT" smtClean="0"/>
              <a:t>‹N›</a:t>
            </a:fld>
            <a:endParaRPr lang="it-IT"/>
          </a:p>
        </p:txBody>
      </p:sp>
    </p:spTree>
    <p:extLst>
      <p:ext uri="{BB962C8B-B14F-4D97-AF65-F5344CB8AC3E}">
        <p14:creationId xmlns:p14="http://schemas.microsoft.com/office/powerpoint/2010/main" val="659199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5CAC81-7892-987D-7237-5885CC5E7A5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4203178-0A7B-2F09-BB00-BFFFB63534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A86EB4EB-267D-EBBD-1460-E29FB5D8D6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C55F112-308A-5C32-AC0D-A96D5BDCCB9C}"/>
              </a:ext>
            </a:extLst>
          </p:cNvPr>
          <p:cNvSpPr>
            <a:spLocks noGrp="1"/>
          </p:cNvSpPr>
          <p:nvPr>
            <p:ph type="dt" sz="half" idx="10"/>
          </p:nvPr>
        </p:nvSpPr>
        <p:spPr/>
        <p:txBody>
          <a:bodyPr/>
          <a:lstStyle/>
          <a:p>
            <a:fld id="{15A16D8D-D989-42D0-B130-24F076A835F5}" type="datetimeFigureOut">
              <a:rPr lang="it-IT" smtClean="0"/>
              <a:t>30/04/2024</a:t>
            </a:fld>
            <a:endParaRPr lang="it-IT"/>
          </a:p>
        </p:txBody>
      </p:sp>
      <p:sp>
        <p:nvSpPr>
          <p:cNvPr id="6" name="Segnaposto piè di pagina 5">
            <a:extLst>
              <a:ext uri="{FF2B5EF4-FFF2-40B4-BE49-F238E27FC236}">
                <a16:creationId xmlns:a16="http://schemas.microsoft.com/office/drawing/2014/main" id="{483679E0-E4E2-5B8D-8A97-022102EF2C0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37965A4-E308-4F26-6491-0D49333D2797}"/>
              </a:ext>
            </a:extLst>
          </p:cNvPr>
          <p:cNvSpPr>
            <a:spLocks noGrp="1"/>
          </p:cNvSpPr>
          <p:nvPr>
            <p:ph type="sldNum" sz="quarter" idx="12"/>
          </p:nvPr>
        </p:nvSpPr>
        <p:spPr/>
        <p:txBody>
          <a:bodyPr/>
          <a:lstStyle/>
          <a:p>
            <a:fld id="{8E81BF21-4490-4F82-9B24-6399BEB6B10B}" type="slidenum">
              <a:rPr lang="it-IT" smtClean="0"/>
              <a:t>‹N›</a:t>
            </a:fld>
            <a:endParaRPr lang="it-IT"/>
          </a:p>
        </p:txBody>
      </p:sp>
    </p:spTree>
    <p:extLst>
      <p:ext uri="{BB962C8B-B14F-4D97-AF65-F5344CB8AC3E}">
        <p14:creationId xmlns:p14="http://schemas.microsoft.com/office/powerpoint/2010/main" val="3989132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5591D5-93F9-BEC2-0454-6025AA7D25E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A42F6E8-92AA-4E61-E24A-7A42670D7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724D9E85-C4D5-D1AC-7838-DECE09BD9B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08F6F3F-DC27-0B91-91C8-7DA9F9D9A4A5}"/>
              </a:ext>
            </a:extLst>
          </p:cNvPr>
          <p:cNvSpPr>
            <a:spLocks noGrp="1"/>
          </p:cNvSpPr>
          <p:nvPr>
            <p:ph type="dt" sz="half" idx="10"/>
          </p:nvPr>
        </p:nvSpPr>
        <p:spPr/>
        <p:txBody>
          <a:bodyPr/>
          <a:lstStyle/>
          <a:p>
            <a:fld id="{15A16D8D-D989-42D0-B130-24F076A835F5}" type="datetimeFigureOut">
              <a:rPr lang="it-IT" smtClean="0"/>
              <a:t>30/04/2024</a:t>
            </a:fld>
            <a:endParaRPr lang="it-IT"/>
          </a:p>
        </p:txBody>
      </p:sp>
      <p:sp>
        <p:nvSpPr>
          <p:cNvPr id="6" name="Segnaposto piè di pagina 5">
            <a:extLst>
              <a:ext uri="{FF2B5EF4-FFF2-40B4-BE49-F238E27FC236}">
                <a16:creationId xmlns:a16="http://schemas.microsoft.com/office/drawing/2014/main" id="{1F8B64D2-C044-2A2F-B233-FD75205EE17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5E00B46-5416-1480-468E-B74E710A330A}"/>
              </a:ext>
            </a:extLst>
          </p:cNvPr>
          <p:cNvSpPr>
            <a:spLocks noGrp="1"/>
          </p:cNvSpPr>
          <p:nvPr>
            <p:ph type="sldNum" sz="quarter" idx="12"/>
          </p:nvPr>
        </p:nvSpPr>
        <p:spPr/>
        <p:txBody>
          <a:bodyPr/>
          <a:lstStyle/>
          <a:p>
            <a:fld id="{8E81BF21-4490-4F82-9B24-6399BEB6B10B}" type="slidenum">
              <a:rPr lang="it-IT" smtClean="0"/>
              <a:t>‹N›</a:t>
            </a:fld>
            <a:endParaRPr lang="it-IT"/>
          </a:p>
        </p:txBody>
      </p:sp>
    </p:spTree>
    <p:extLst>
      <p:ext uri="{BB962C8B-B14F-4D97-AF65-F5344CB8AC3E}">
        <p14:creationId xmlns:p14="http://schemas.microsoft.com/office/powerpoint/2010/main" val="2661342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23D4C3A1-FD29-DE45-7768-7B7BE21AC7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C1368D5-7395-E49F-3C14-F77331EBAB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010E3CB-DEA0-6198-C0F9-42784665AC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A16D8D-D989-42D0-B130-24F076A835F5}" type="datetimeFigureOut">
              <a:rPr lang="it-IT" smtClean="0"/>
              <a:t>30/04/2024</a:t>
            </a:fld>
            <a:endParaRPr lang="it-IT"/>
          </a:p>
        </p:txBody>
      </p:sp>
      <p:sp>
        <p:nvSpPr>
          <p:cNvPr id="5" name="Segnaposto piè di pagina 4">
            <a:extLst>
              <a:ext uri="{FF2B5EF4-FFF2-40B4-BE49-F238E27FC236}">
                <a16:creationId xmlns:a16="http://schemas.microsoft.com/office/drawing/2014/main" id="{71AEF47C-9BA5-5C31-390A-3AC5C6F765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8CE571A-2C09-AB70-DC65-1744B53067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81BF21-4490-4F82-9B24-6399BEB6B10B}" type="slidenum">
              <a:rPr lang="it-IT" smtClean="0"/>
              <a:t>‹N›</a:t>
            </a:fld>
            <a:endParaRPr lang="it-IT"/>
          </a:p>
        </p:txBody>
      </p:sp>
    </p:spTree>
    <p:extLst>
      <p:ext uri="{BB962C8B-B14F-4D97-AF65-F5344CB8AC3E}">
        <p14:creationId xmlns:p14="http://schemas.microsoft.com/office/powerpoint/2010/main" val="4075170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architetturaecosostenibile.it/normative/leggi-decreti/nuove-norme-tecniche-costruzioni-ntc-2018-194" TargetMode="Externa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diagramLayout" Target="../diagrams/layout7.xml"/><Relationship Id="rId18" Type="http://schemas.openxmlformats.org/officeDocument/2006/relationships/image" Target="../media/image16.svg"/><Relationship Id="rId3" Type="http://schemas.openxmlformats.org/officeDocument/2006/relationships/image" Target="../media/image6.svg"/><Relationship Id="rId7" Type="http://schemas.openxmlformats.org/officeDocument/2006/relationships/image" Target="../media/image10.svg"/><Relationship Id="rId12" Type="http://schemas.openxmlformats.org/officeDocument/2006/relationships/diagramData" Target="../diagrams/data7.xml"/><Relationship Id="rId17" Type="http://schemas.openxmlformats.org/officeDocument/2006/relationships/image" Target="../media/image15.png"/><Relationship Id="rId2" Type="http://schemas.openxmlformats.org/officeDocument/2006/relationships/image" Target="../media/image5.png"/><Relationship Id="rId16" Type="http://schemas.microsoft.com/office/2007/relationships/diagramDrawing" Target="../diagrams/drawing7.xml"/><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5" Type="http://schemas.openxmlformats.org/officeDocument/2006/relationships/diagramColors" Target="../diagrams/colors7.xml"/><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 Id="rId1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66CC"/>
        </a:solidFill>
        <a:effectLst/>
      </p:bgPr>
    </p:bg>
    <p:spTree>
      <p:nvGrpSpPr>
        <p:cNvPr id="1" name="">
          <a:extLst>
            <a:ext uri="{FF2B5EF4-FFF2-40B4-BE49-F238E27FC236}">
              <a16:creationId xmlns:a16="http://schemas.microsoft.com/office/drawing/2014/main" id="{C8D78DE3-9782-9386-EB03-CFACD7BC50C2}"/>
            </a:ext>
          </a:extLst>
        </p:cNvPr>
        <p:cNvGrpSpPr/>
        <p:nvPr/>
      </p:nvGrpSpPr>
      <p:grpSpPr>
        <a:xfrm>
          <a:off x="0" y="0"/>
          <a:ext cx="0" cy="0"/>
          <a:chOff x="0" y="0"/>
          <a:chExt cx="0" cy="0"/>
        </a:xfrm>
      </p:grpSpPr>
      <p:pic>
        <p:nvPicPr>
          <p:cNvPr id="4" name="Immagine 3">
            <a:extLst>
              <a:ext uri="{FF2B5EF4-FFF2-40B4-BE49-F238E27FC236}">
                <a16:creationId xmlns:a16="http://schemas.microsoft.com/office/drawing/2014/main" id="{EEA15BCC-57C1-5A87-FEF7-7E3DFE784BB8}"/>
              </a:ext>
            </a:extLst>
          </p:cNvPr>
          <p:cNvPicPr>
            <a:picLocks noChangeAspect="1"/>
          </p:cNvPicPr>
          <p:nvPr/>
        </p:nvPicPr>
        <p:blipFill>
          <a:blip r:embed="rId2"/>
          <a:stretch>
            <a:fillRect/>
          </a:stretch>
        </p:blipFill>
        <p:spPr>
          <a:xfrm>
            <a:off x="7601527" y="6043959"/>
            <a:ext cx="4523160" cy="664381"/>
          </a:xfrm>
          <a:prstGeom prst="rect">
            <a:avLst/>
          </a:prstGeom>
        </p:spPr>
      </p:pic>
      <p:sp>
        <p:nvSpPr>
          <p:cNvPr id="8" name="CasellaDiTesto 7">
            <a:extLst>
              <a:ext uri="{FF2B5EF4-FFF2-40B4-BE49-F238E27FC236}">
                <a16:creationId xmlns:a16="http://schemas.microsoft.com/office/drawing/2014/main" id="{162EF051-AB81-BCF3-2722-3F32E745627E}"/>
              </a:ext>
            </a:extLst>
          </p:cNvPr>
          <p:cNvSpPr txBox="1"/>
          <p:nvPr/>
        </p:nvSpPr>
        <p:spPr>
          <a:xfrm rot="16200000">
            <a:off x="-1450109" y="3800643"/>
            <a:ext cx="4368800" cy="1015663"/>
          </a:xfrm>
          <a:prstGeom prst="rect">
            <a:avLst/>
          </a:prstGeom>
          <a:noFill/>
        </p:spPr>
        <p:txBody>
          <a:bodyPr wrap="square" rtlCol="0">
            <a:spAutoFit/>
          </a:bodyPr>
          <a:lstStyle/>
          <a:p>
            <a:r>
              <a:rPr lang="it-IT" sz="6000" b="1" dirty="0">
                <a:solidFill>
                  <a:srgbClr val="0066CC"/>
                </a:solidFill>
              </a:rPr>
              <a:t>AGENDA</a:t>
            </a:r>
            <a:endParaRPr lang="it-IT" b="1" dirty="0">
              <a:solidFill>
                <a:srgbClr val="0066CC"/>
              </a:solidFill>
            </a:endParaRPr>
          </a:p>
        </p:txBody>
      </p:sp>
      <p:sp>
        <p:nvSpPr>
          <p:cNvPr id="5" name="Freccia a pentagono 4">
            <a:extLst>
              <a:ext uri="{FF2B5EF4-FFF2-40B4-BE49-F238E27FC236}">
                <a16:creationId xmlns:a16="http://schemas.microsoft.com/office/drawing/2014/main" id="{E1AE28E5-3411-8E9E-D813-D3FFA264F241}"/>
              </a:ext>
            </a:extLst>
          </p:cNvPr>
          <p:cNvSpPr/>
          <p:nvPr/>
        </p:nvSpPr>
        <p:spPr>
          <a:xfrm>
            <a:off x="1" y="0"/>
            <a:ext cx="9254835" cy="6858000"/>
          </a:xfrm>
          <a:prstGeom prst="homePlate">
            <a:avLst/>
          </a:prstGeom>
          <a:blipFill dpi="0"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CasellaDiTesto 1">
            <a:extLst>
              <a:ext uri="{FF2B5EF4-FFF2-40B4-BE49-F238E27FC236}">
                <a16:creationId xmlns:a16="http://schemas.microsoft.com/office/drawing/2014/main" id="{AB8DFE99-64BA-F9E4-22FE-9BD42BB86834}"/>
              </a:ext>
            </a:extLst>
          </p:cNvPr>
          <p:cNvSpPr txBox="1"/>
          <p:nvPr/>
        </p:nvSpPr>
        <p:spPr>
          <a:xfrm>
            <a:off x="8608291" y="591127"/>
            <a:ext cx="3352800" cy="4801314"/>
          </a:xfrm>
          <a:prstGeom prst="rect">
            <a:avLst/>
          </a:prstGeom>
          <a:noFill/>
        </p:spPr>
        <p:txBody>
          <a:bodyPr wrap="square" rtlCol="0">
            <a:spAutoFit/>
          </a:bodyPr>
          <a:lstStyle/>
          <a:p>
            <a:pPr algn="r"/>
            <a:r>
              <a:rPr lang="it-IT" b="1" dirty="0">
                <a:solidFill>
                  <a:schemeClr val="bg1"/>
                </a:solidFill>
              </a:rPr>
              <a:t>TAVOLO DI CONSULTAZIONE PER L’ADOZIONE DI UN PIANO CASA E FUTURE INIZIATIVE IN MATERIA DI POLITICHE ABITATIVE </a:t>
            </a:r>
          </a:p>
          <a:p>
            <a:endParaRPr lang="it-IT" b="1" dirty="0">
              <a:solidFill>
                <a:schemeClr val="bg1"/>
              </a:solidFill>
            </a:endParaRPr>
          </a:p>
          <a:p>
            <a:endParaRPr lang="it-IT" b="1" dirty="0">
              <a:solidFill>
                <a:schemeClr val="bg1"/>
              </a:solidFill>
            </a:endParaRPr>
          </a:p>
          <a:p>
            <a:endParaRPr lang="it-IT" b="1" dirty="0">
              <a:solidFill>
                <a:schemeClr val="bg1"/>
              </a:solidFill>
            </a:endParaRPr>
          </a:p>
          <a:p>
            <a:endParaRPr lang="it-IT" b="1" dirty="0">
              <a:solidFill>
                <a:schemeClr val="bg1"/>
              </a:solidFill>
            </a:endParaRPr>
          </a:p>
          <a:p>
            <a:endParaRPr lang="it-IT" b="1" dirty="0">
              <a:solidFill>
                <a:schemeClr val="bg1"/>
              </a:solidFill>
            </a:endParaRPr>
          </a:p>
          <a:p>
            <a:endParaRPr lang="it-IT" b="1" dirty="0">
              <a:solidFill>
                <a:schemeClr val="bg1"/>
              </a:solidFill>
            </a:endParaRPr>
          </a:p>
          <a:p>
            <a:endParaRPr lang="it-IT" b="1" dirty="0">
              <a:solidFill>
                <a:schemeClr val="bg1"/>
              </a:solidFill>
            </a:endParaRPr>
          </a:p>
          <a:p>
            <a:endParaRPr lang="it-IT" b="1" dirty="0">
              <a:solidFill>
                <a:schemeClr val="bg1"/>
              </a:solidFill>
            </a:endParaRPr>
          </a:p>
          <a:p>
            <a:pPr algn="r"/>
            <a:r>
              <a:rPr lang="it-IT" b="1" dirty="0">
                <a:solidFill>
                  <a:schemeClr val="bg1"/>
                </a:solidFill>
              </a:rPr>
              <a:t>ESIGENZE DI RIORDINO DEL TESTO UNICO DELL’EDILIZA</a:t>
            </a:r>
          </a:p>
          <a:p>
            <a:pPr algn="r"/>
            <a:endParaRPr lang="it-IT" b="1" dirty="0">
              <a:solidFill>
                <a:schemeClr val="bg1"/>
              </a:solidFill>
            </a:endParaRPr>
          </a:p>
          <a:p>
            <a:pPr algn="r"/>
            <a:endParaRPr lang="it-IT" b="1" dirty="0">
              <a:solidFill>
                <a:schemeClr val="bg1"/>
              </a:solidFill>
            </a:endParaRPr>
          </a:p>
          <a:p>
            <a:pPr algn="r"/>
            <a:r>
              <a:rPr lang="it-IT" b="1" dirty="0">
                <a:solidFill>
                  <a:schemeClr val="bg1"/>
                </a:solidFill>
              </a:rPr>
              <a:t>4 aprile 2024</a:t>
            </a:r>
          </a:p>
        </p:txBody>
      </p:sp>
    </p:spTree>
    <p:extLst>
      <p:ext uri="{BB962C8B-B14F-4D97-AF65-F5344CB8AC3E}">
        <p14:creationId xmlns:p14="http://schemas.microsoft.com/office/powerpoint/2010/main" val="1001621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66CC"/>
        </a:solidFill>
        <a:effectLst/>
      </p:bgPr>
    </p:bg>
    <p:spTree>
      <p:nvGrpSpPr>
        <p:cNvPr id="1" name="">
          <a:extLst>
            <a:ext uri="{FF2B5EF4-FFF2-40B4-BE49-F238E27FC236}">
              <a16:creationId xmlns:a16="http://schemas.microsoft.com/office/drawing/2014/main" id="{A43DF110-0361-64C2-75F5-D858DA33F70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1290DB96-05BD-DD62-9A70-BC582E162A7A}"/>
              </a:ext>
            </a:extLst>
          </p:cNvPr>
          <p:cNvSpPr>
            <a:spLocks noGrp="1"/>
          </p:cNvSpPr>
          <p:nvPr>
            <p:ph type="title"/>
          </p:nvPr>
        </p:nvSpPr>
        <p:spPr/>
        <p:txBody>
          <a:bodyPr/>
          <a:lstStyle/>
          <a:p>
            <a:r>
              <a:rPr lang="it-IT" b="1" dirty="0">
                <a:solidFill>
                  <a:schemeClr val="bg1"/>
                </a:solidFill>
                <a:latin typeface="+mn-lt"/>
              </a:rPr>
              <a:t>Superamento doppia conforme</a:t>
            </a:r>
            <a:br>
              <a:rPr lang="it-IT" b="1" dirty="0">
                <a:solidFill>
                  <a:schemeClr val="bg1"/>
                </a:solidFill>
                <a:latin typeface="+mn-lt"/>
              </a:rPr>
            </a:br>
            <a:r>
              <a:rPr lang="it-IT" sz="2800" b="1" i="1" dirty="0">
                <a:solidFill>
                  <a:schemeClr val="bg1"/>
                </a:solidFill>
                <a:latin typeface="+mn-lt"/>
              </a:rPr>
              <a:t>Gli aspetti procedurali</a:t>
            </a:r>
          </a:p>
        </p:txBody>
      </p:sp>
      <p:graphicFrame>
        <p:nvGraphicFramePr>
          <p:cNvPr id="5" name="Segnaposto contenuto 4">
            <a:extLst>
              <a:ext uri="{FF2B5EF4-FFF2-40B4-BE49-F238E27FC236}">
                <a16:creationId xmlns:a16="http://schemas.microsoft.com/office/drawing/2014/main" id="{CF6DC4C9-C51D-1B81-CC57-F6B341BDE98E}"/>
              </a:ext>
            </a:extLst>
          </p:cNvPr>
          <p:cNvGraphicFramePr>
            <a:graphicFrameLocks noGrp="1"/>
          </p:cNvGraphicFramePr>
          <p:nvPr>
            <p:ph idx="1"/>
            <p:extLst>
              <p:ext uri="{D42A27DB-BD31-4B8C-83A1-F6EECF244321}">
                <p14:modId xmlns:p14="http://schemas.microsoft.com/office/powerpoint/2010/main" val="422594622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9085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BFFE13-61D2-09EF-4B42-CA05EE144C8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400BAEFC-DCF7-89D8-9729-E029CEE94565}"/>
              </a:ext>
            </a:extLst>
          </p:cNvPr>
          <p:cNvSpPr>
            <a:spLocks noGrp="1"/>
          </p:cNvSpPr>
          <p:nvPr>
            <p:ph type="title"/>
          </p:nvPr>
        </p:nvSpPr>
        <p:spPr/>
        <p:txBody>
          <a:bodyPr/>
          <a:lstStyle/>
          <a:p>
            <a:r>
              <a:rPr lang="it-IT" b="1" dirty="0">
                <a:solidFill>
                  <a:srgbClr val="0066CC"/>
                </a:solidFill>
                <a:latin typeface="+mn-lt"/>
              </a:rPr>
              <a:t>Ultimo tema: i cambi di destinazione d’uso</a:t>
            </a:r>
          </a:p>
        </p:txBody>
      </p:sp>
      <p:pic>
        <p:nvPicPr>
          <p:cNvPr id="9" name="Elemento grafico 8" descr="Home contorno">
            <a:extLst>
              <a:ext uri="{FF2B5EF4-FFF2-40B4-BE49-F238E27FC236}">
                <a16:creationId xmlns:a16="http://schemas.microsoft.com/office/drawing/2014/main" id="{B7CF0593-737D-0E1F-FC76-B3730A03A9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23063" y="4334690"/>
            <a:ext cx="914400" cy="914400"/>
          </a:xfrm>
          <a:prstGeom prst="rect">
            <a:avLst/>
          </a:prstGeom>
        </p:spPr>
      </p:pic>
      <p:pic>
        <p:nvPicPr>
          <p:cNvPr id="11" name="Elemento grafico 10" descr="Città contorno">
            <a:extLst>
              <a:ext uri="{FF2B5EF4-FFF2-40B4-BE49-F238E27FC236}">
                <a16:creationId xmlns:a16="http://schemas.microsoft.com/office/drawing/2014/main" id="{5744B93B-CCF7-943D-EE67-ACD1C0B8180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197826" y="5105400"/>
            <a:ext cx="914400" cy="914400"/>
          </a:xfrm>
          <a:prstGeom prst="rect">
            <a:avLst/>
          </a:prstGeom>
        </p:spPr>
      </p:pic>
      <p:pic>
        <p:nvPicPr>
          <p:cNvPr id="13" name="Elemento grafico 12" descr="Lavora dalla scrivania di casa contorno">
            <a:extLst>
              <a:ext uri="{FF2B5EF4-FFF2-40B4-BE49-F238E27FC236}">
                <a16:creationId xmlns:a16="http://schemas.microsoft.com/office/drawing/2014/main" id="{3691D76D-3689-8625-384E-BA8CF7215F8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38200" y="2514600"/>
            <a:ext cx="914400" cy="914400"/>
          </a:xfrm>
          <a:prstGeom prst="rect">
            <a:avLst/>
          </a:prstGeom>
        </p:spPr>
      </p:pic>
      <p:pic>
        <p:nvPicPr>
          <p:cNvPr id="15" name="Elemento grafico 14" descr="Negozio contorno">
            <a:extLst>
              <a:ext uri="{FF2B5EF4-FFF2-40B4-BE49-F238E27FC236}">
                <a16:creationId xmlns:a16="http://schemas.microsoft.com/office/drawing/2014/main" id="{4F262109-C7AE-D555-E3C5-8FCBEDCF6C5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87977" y="4191000"/>
            <a:ext cx="914400" cy="914400"/>
          </a:xfrm>
          <a:prstGeom prst="rect">
            <a:avLst/>
          </a:prstGeom>
        </p:spPr>
      </p:pic>
      <p:pic>
        <p:nvPicPr>
          <p:cNvPr id="17" name="Elemento grafico 16" descr="Sega circolare contorno">
            <a:extLst>
              <a:ext uri="{FF2B5EF4-FFF2-40B4-BE49-F238E27FC236}">
                <a16:creationId xmlns:a16="http://schemas.microsoft.com/office/drawing/2014/main" id="{6214DD7A-4993-4C5B-2774-189A04EFBE0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714205" y="2788442"/>
            <a:ext cx="914400" cy="914400"/>
          </a:xfrm>
          <a:prstGeom prst="rect">
            <a:avLst/>
          </a:prstGeom>
        </p:spPr>
      </p:pic>
      <p:graphicFrame>
        <p:nvGraphicFramePr>
          <p:cNvPr id="5" name="Diagramma 4">
            <a:extLst>
              <a:ext uri="{FF2B5EF4-FFF2-40B4-BE49-F238E27FC236}">
                <a16:creationId xmlns:a16="http://schemas.microsoft.com/office/drawing/2014/main" id="{5B965FD9-3376-9C00-8378-65C34287848A}"/>
              </a:ext>
            </a:extLst>
          </p:cNvPr>
          <p:cNvGraphicFramePr/>
          <p:nvPr>
            <p:extLst>
              <p:ext uri="{D42A27DB-BD31-4B8C-83A1-F6EECF244321}">
                <p14:modId xmlns:p14="http://schemas.microsoft.com/office/powerpoint/2010/main" val="1777660702"/>
              </p:ext>
            </p:extLst>
          </p:nvPr>
        </p:nvGraphicFramePr>
        <p:xfrm>
          <a:off x="5405845" y="1430382"/>
          <a:ext cx="6416040" cy="485938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cxnSp>
        <p:nvCxnSpPr>
          <p:cNvPr id="8" name="Connettore 2 7">
            <a:extLst>
              <a:ext uri="{FF2B5EF4-FFF2-40B4-BE49-F238E27FC236}">
                <a16:creationId xmlns:a16="http://schemas.microsoft.com/office/drawing/2014/main" id="{E9C7CC77-319E-E1CF-B73B-6ED9B29A334C}"/>
              </a:ext>
            </a:extLst>
          </p:cNvPr>
          <p:cNvCxnSpPr/>
          <p:nvPr/>
        </p:nvCxnSpPr>
        <p:spPr>
          <a:xfrm flipV="1">
            <a:off x="1602377" y="3365863"/>
            <a:ext cx="2111828" cy="1110343"/>
          </a:xfrm>
          <a:prstGeom prst="straightConnector1">
            <a:avLst/>
          </a:prstGeom>
          <a:ln w="38100">
            <a:solidFill>
              <a:schemeClr val="accent6">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Connettore 2 11">
            <a:extLst>
              <a:ext uri="{FF2B5EF4-FFF2-40B4-BE49-F238E27FC236}">
                <a16:creationId xmlns:a16="http://schemas.microsoft.com/office/drawing/2014/main" id="{C1199BC0-E67E-D2D0-7587-94DC176D1CB2}"/>
              </a:ext>
            </a:extLst>
          </p:cNvPr>
          <p:cNvCxnSpPr/>
          <p:nvPr/>
        </p:nvCxnSpPr>
        <p:spPr>
          <a:xfrm>
            <a:off x="1752600" y="3108960"/>
            <a:ext cx="2153194" cy="1502229"/>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Connettore 2 15">
            <a:extLst>
              <a:ext uri="{FF2B5EF4-FFF2-40B4-BE49-F238E27FC236}">
                <a16:creationId xmlns:a16="http://schemas.microsoft.com/office/drawing/2014/main" id="{ADE80A85-A09E-A538-2E57-E649D6544581}"/>
              </a:ext>
            </a:extLst>
          </p:cNvPr>
          <p:cNvCxnSpPr>
            <a:cxnSpLocks/>
          </p:cNvCxnSpPr>
          <p:nvPr/>
        </p:nvCxnSpPr>
        <p:spPr>
          <a:xfrm flipH="1">
            <a:off x="2754086" y="2559844"/>
            <a:ext cx="102325" cy="2412750"/>
          </a:xfrm>
          <a:prstGeom prst="straightConnector1">
            <a:avLst/>
          </a:prstGeom>
          <a:ln w="38100">
            <a:headEnd type="triangle"/>
            <a:tailEnd type="triangle"/>
          </a:ln>
        </p:spPr>
        <p:style>
          <a:lnRef idx="1">
            <a:schemeClr val="accent4"/>
          </a:lnRef>
          <a:fillRef idx="0">
            <a:schemeClr val="accent4"/>
          </a:fillRef>
          <a:effectRef idx="0">
            <a:schemeClr val="accent4"/>
          </a:effectRef>
          <a:fontRef idx="minor">
            <a:schemeClr val="tx1"/>
          </a:fontRef>
        </p:style>
      </p:cxnSp>
      <p:pic>
        <p:nvPicPr>
          <p:cNvPr id="24" name="Elemento grafico 23" descr="Dormire contorno">
            <a:extLst>
              <a:ext uri="{FF2B5EF4-FFF2-40B4-BE49-F238E27FC236}">
                <a16:creationId xmlns:a16="http://schemas.microsoft.com/office/drawing/2014/main" id="{E285AD5F-DF39-AB45-089F-C4FD5A5F47F9}"/>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2448197" y="1558971"/>
            <a:ext cx="914400" cy="914400"/>
          </a:xfrm>
          <a:prstGeom prst="rect">
            <a:avLst/>
          </a:prstGeom>
        </p:spPr>
      </p:pic>
    </p:spTree>
    <p:extLst>
      <p:ext uri="{BB962C8B-B14F-4D97-AF65-F5344CB8AC3E}">
        <p14:creationId xmlns:p14="http://schemas.microsoft.com/office/powerpoint/2010/main" val="2739801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66CC"/>
        </a:solidFill>
        <a:effectLst/>
      </p:bgPr>
    </p:bg>
    <p:spTree>
      <p:nvGrpSpPr>
        <p:cNvPr id="1" name="">
          <a:extLst>
            <a:ext uri="{FF2B5EF4-FFF2-40B4-BE49-F238E27FC236}">
              <a16:creationId xmlns:a16="http://schemas.microsoft.com/office/drawing/2014/main" id="{ED949BD2-9AF8-DDF2-AF1B-B51D53385C32}"/>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054EE73-8835-FDDD-D2B0-8DB230480E6B}"/>
              </a:ext>
            </a:extLst>
          </p:cNvPr>
          <p:cNvSpPr>
            <a:spLocks noGrp="1"/>
          </p:cNvSpPr>
          <p:nvPr>
            <p:ph type="title"/>
          </p:nvPr>
        </p:nvSpPr>
        <p:spPr/>
        <p:txBody>
          <a:bodyPr/>
          <a:lstStyle/>
          <a:p>
            <a:r>
              <a:rPr lang="it-IT" b="1" dirty="0">
                <a:solidFill>
                  <a:schemeClr val="bg1"/>
                </a:solidFill>
                <a:latin typeface="+mn-lt"/>
              </a:rPr>
              <a:t>Esigenze di riordino del testo unico edilizia</a:t>
            </a:r>
          </a:p>
        </p:txBody>
      </p:sp>
      <p:sp>
        <p:nvSpPr>
          <p:cNvPr id="4" name="Segnaposto contenuto 3">
            <a:extLst>
              <a:ext uri="{FF2B5EF4-FFF2-40B4-BE49-F238E27FC236}">
                <a16:creationId xmlns:a16="http://schemas.microsoft.com/office/drawing/2014/main" id="{19E6D25A-6485-3B9A-0DED-455B1E568406}"/>
              </a:ext>
            </a:extLst>
          </p:cNvPr>
          <p:cNvSpPr>
            <a:spLocks noGrp="1"/>
          </p:cNvSpPr>
          <p:nvPr>
            <p:ph idx="1"/>
          </p:nvPr>
        </p:nvSpPr>
        <p:spPr>
          <a:xfrm>
            <a:off x="838200" y="1825625"/>
            <a:ext cx="10515600" cy="1421009"/>
          </a:xfrm>
        </p:spPr>
        <p:txBody>
          <a:bodyPr/>
          <a:lstStyle/>
          <a:p>
            <a:pPr marL="0" indent="0">
              <a:buNone/>
            </a:pPr>
            <a:r>
              <a:rPr lang="it-IT" dirty="0">
                <a:solidFill>
                  <a:schemeClr val="bg1"/>
                </a:solidFill>
              </a:rPr>
              <a:t>Esigenza di rivedere il Testo Unico Edilizia a distanza di oltre vent’anni dall’entrata in vigore per adeguarlo alle attuali esigenze del settore</a:t>
            </a:r>
          </a:p>
        </p:txBody>
      </p:sp>
      <p:graphicFrame>
        <p:nvGraphicFramePr>
          <p:cNvPr id="5" name="Diagramma 4">
            <a:extLst>
              <a:ext uri="{FF2B5EF4-FFF2-40B4-BE49-F238E27FC236}">
                <a16:creationId xmlns:a16="http://schemas.microsoft.com/office/drawing/2014/main" id="{62F4DA84-3DAB-C339-DE1E-F002118EDA17}"/>
              </a:ext>
            </a:extLst>
          </p:cNvPr>
          <p:cNvGraphicFramePr/>
          <p:nvPr>
            <p:extLst>
              <p:ext uri="{D42A27DB-BD31-4B8C-83A1-F6EECF244321}">
                <p14:modId xmlns:p14="http://schemas.microsoft.com/office/powerpoint/2010/main" val="2719200451"/>
              </p:ext>
            </p:extLst>
          </p:nvPr>
        </p:nvGraphicFramePr>
        <p:xfrm>
          <a:off x="838200" y="2907586"/>
          <a:ext cx="10515600" cy="37397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9159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66CC"/>
        </a:solidFill>
        <a:effectLst/>
      </p:bgPr>
    </p:bg>
    <p:spTree>
      <p:nvGrpSpPr>
        <p:cNvPr id="1" name="">
          <a:extLst>
            <a:ext uri="{FF2B5EF4-FFF2-40B4-BE49-F238E27FC236}">
              <a16:creationId xmlns:a16="http://schemas.microsoft.com/office/drawing/2014/main" id="{F7E7C67A-752C-C11E-03A0-575F8B989558}"/>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8F56A65-36A0-88ED-4484-C99BC533AF8F}"/>
              </a:ext>
            </a:extLst>
          </p:cNvPr>
          <p:cNvSpPr>
            <a:spLocks noGrp="1"/>
          </p:cNvSpPr>
          <p:nvPr>
            <p:ph type="title"/>
          </p:nvPr>
        </p:nvSpPr>
        <p:spPr/>
        <p:txBody>
          <a:bodyPr/>
          <a:lstStyle/>
          <a:p>
            <a:r>
              <a:rPr lang="it-IT" b="1" dirty="0">
                <a:solidFill>
                  <a:schemeClr val="bg1"/>
                </a:solidFill>
                <a:latin typeface="+mn-lt"/>
              </a:rPr>
              <a:t>Le linee di intervento prioritarie</a:t>
            </a:r>
          </a:p>
        </p:txBody>
      </p:sp>
      <p:sp>
        <p:nvSpPr>
          <p:cNvPr id="5" name="Segnaposto contenuto 4">
            <a:extLst>
              <a:ext uri="{FF2B5EF4-FFF2-40B4-BE49-F238E27FC236}">
                <a16:creationId xmlns:a16="http://schemas.microsoft.com/office/drawing/2014/main" id="{4943611A-D979-CDE6-E13F-AEB51A6B6320}"/>
              </a:ext>
            </a:extLst>
          </p:cNvPr>
          <p:cNvSpPr>
            <a:spLocks noGrp="1"/>
          </p:cNvSpPr>
          <p:nvPr>
            <p:ph idx="1"/>
          </p:nvPr>
        </p:nvSpPr>
        <p:spPr>
          <a:xfrm>
            <a:off x="838200" y="1825625"/>
            <a:ext cx="10515600" cy="773737"/>
          </a:xfrm>
        </p:spPr>
        <p:txBody>
          <a:bodyPr/>
          <a:lstStyle/>
          <a:p>
            <a:pPr marL="0" indent="0">
              <a:buNone/>
            </a:pPr>
            <a:r>
              <a:rPr lang="it-IT" dirty="0">
                <a:solidFill>
                  <a:schemeClr val="bg1"/>
                </a:solidFill>
              </a:rPr>
              <a:t>In risposta a tali problematiche diffuse, si ritiene necessario intervenire</a:t>
            </a:r>
          </a:p>
        </p:txBody>
      </p:sp>
      <p:graphicFrame>
        <p:nvGraphicFramePr>
          <p:cNvPr id="6" name="Diagramma 5">
            <a:extLst>
              <a:ext uri="{FF2B5EF4-FFF2-40B4-BE49-F238E27FC236}">
                <a16:creationId xmlns:a16="http://schemas.microsoft.com/office/drawing/2014/main" id="{96CC3DBF-38D9-731C-606A-F4F7E4FCE5EE}"/>
              </a:ext>
            </a:extLst>
          </p:cNvPr>
          <p:cNvGraphicFramePr/>
          <p:nvPr>
            <p:extLst>
              <p:ext uri="{D42A27DB-BD31-4B8C-83A1-F6EECF244321}">
                <p14:modId xmlns:p14="http://schemas.microsoft.com/office/powerpoint/2010/main" val="2915072077"/>
              </p:ext>
            </p:extLst>
          </p:nvPr>
        </p:nvGraphicFramePr>
        <p:xfrm>
          <a:off x="969819" y="2392217"/>
          <a:ext cx="10515600" cy="4113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4178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66CC"/>
        </a:solidFill>
        <a:effectLst/>
      </p:bgPr>
    </p:bg>
    <p:spTree>
      <p:nvGrpSpPr>
        <p:cNvPr id="1" name="">
          <a:extLst>
            <a:ext uri="{FF2B5EF4-FFF2-40B4-BE49-F238E27FC236}">
              <a16:creationId xmlns:a16="http://schemas.microsoft.com/office/drawing/2014/main" id="{C4262B2F-8799-F218-6B7A-DEB1567A142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13444760-A65A-1AC2-7349-C043F3B242F8}"/>
              </a:ext>
            </a:extLst>
          </p:cNvPr>
          <p:cNvSpPr>
            <a:spLocks noGrp="1"/>
          </p:cNvSpPr>
          <p:nvPr>
            <p:ph type="title"/>
          </p:nvPr>
        </p:nvSpPr>
        <p:spPr/>
        <p:txBody>
          <a:bodyPr>
            <a:normAutofit/>
          </a:bodyPr>
          <a:lstStyle/>
          <a:p>
            <a:r>
              <a:rPr lang="it-IT" b="1" dirty="0">
                <a:solidFill>
                  <a:schemeClr val="bg1"/>
                </a:solidFill>
                <a:latin typeface="+mn-lt"/>
              </a:rPr>
              <a:t>Interessi tutelati</a:t>
            </a:r>
          </a:p>
        </p:txBody>
      </p:sp>
      <p:grpSp>
        <p:nvGrpSpPr>
          <p:cNvPr id="4" name="Gruppo 3">
            <a:extLst>
              <a:ext uri="{FF2B5EF4-FFF2-40B4-BE49-F238E27FC236}">
                <a16:creationId xmlns:a16="http://schemas.microsoft.com/office/drawing/2014/main" id="{29102AB4-5CCF-65CA-3CB3-7D2393DFAC52}"/>
              </a:ext>
            </a:extLst>
          </p:cNvPr>
          <p:cNvGrpSpPr/>
          <p:nvPr/>
        </p:nvGrpSpPr>
        <p:grpSpPr>
          <a:xfrm>
            <a:off x="328060" y="932564"/>
            <a:ext cx="11752765" cy="5821930"/>
            <a:chOff x="328060" y="932564"/>
            <a:chExt cx="11752765" cy="5821930"/>
          </a:xfrm>
          <a:solidFill>
            <a:schemeClr val="accent2"/>
          </a:solidFill>
        </p:grpSpPr>
        <p:sp>
          <p:nvSpPr>
            <p:cNvPr id="7" name="Figura a mano libera: forma 6">
              <a:extLst>
                <a:ext uri="{FF2B5EF4-FFF2-40B4-BE49-F238E27FC236}">
                  <a16:creationId xmlns:a16="http://schemas.microsoft.com/office/drawing/2014/main" id="{294E9C39-E733-1EC6-F478-53FCB3B3FB13}"/>
                </a:ext>
              </a:extLst>
            </p:cNvPr>
            <p:cNvSpPr/>
            <p:nvPr/>
          </p:nvSpPr>
          <p:spPr>
            <a:xfrm>
              <a:off x="6096000" y="932564"/>
              <a:ext cx="3431925" cy="3287952"/>
            </a:xfrm>
            <a:custGeom>
              <a:avLst/>
              <a:gdLst>
                <a:gd name="connsiteX0" fmla="*/ 0 w 2389187"/>
                <a:gd name="connsiteY0" fmla="*/ 1194594 h 2389187"/>
                <a:gd name="connsiteX1" fmla="*/ 1194594 w 2389187"/>
                <a:gd name="connsiteY1" fmla="*/ 0 h 2389187"/>
                <a:gd name="connsiteX2" fmla="*/ 2389188 w 2389187"/>
                <a:gd name="connsiteY2" fmla="*/ 1194594 h 2389187"/>
                <a:gd name="connsiteX3" fmla="*/ 1194594 w 2389187"/>
                <a:gd name="connsiteY3" fmla="*/ 2389188 h 2389187"/>
                <a:gd name="connsiteX4" fmla="*/ 0 w 2389187"/>
                <a:gd name="connsiteY4" fmla="*/ 1194594 h 23891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9187" h="2389187">
                  <a:moveTo>
                    <a:pt x="0" y="1194594"/>
                  </a:moveTo>
                  <a:cubicBezTo>
                    <a:pt x="0" y="534838"/>
                    <a:pt x="534838" y="0"/>
                    <a:pt x="1194594" y="0"/>
                  </a:cubicBezTo>
                  <a:cubicBezTo>
                    <a:pt x="1854350" y="0"/>
                    <a:pt x="2389188" y="534838"/>
                    <a:pt x="2389188" y="1194594"/>
                  </a:cubicBezTo>
                  <a:cubicBezTo>
                    <a:pt x="2389188" y="1854350"/>
                    <a:pt x="1854350" y="2389188"/>
                    <a:pt x="1194594" y="2389188"/>
                  </a:cubicBezTo>
                  <a:cubicBezTo>
                    <a:pt x="534838" y="2389188"/>
                    <a:pt x="0" y="1854350"/>
                    <a:pt x="0" y="1194594"/>
                  </a:cubicBezTo>
                  <a:close/>
                </a:path>
              </a:pathLst>
            </a:custGeom>
            <a:solidFill>
              <a:schemeClr val="accent6">
                <a:lumMod val="75000"/>
              </a:scheme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481373" tIns="362588" rIns="481373" bIns="362588" numCol="1" spcCol="1270" anchor="ctr" anchorCtr="0">
              <a:noAutofit/>
            </a:bodyPr>
            <a:lstStyle/>
            <a:p>
              <a:pPr marL="0" lvl="0" indent="0" algn="ctr" defTabSz="444500">
                <a:lnSpc>
                  <a:spcPct val="90000"/>
                </a:lnSpc>
                <a:spcBef>
                  <a:spcPct val="0"/>
                </a:spcBef>
                <a:spcAft>
                  <a:spcPct val="35000"/>
                </a:spcAft>
                <a:buFont typeface="+mj-lt"/>
                <a:buNone/>
              </a:pPr>
              <a:r>
                <a:rPr lang="it-IT" kern="1200" dirty="0">
                  <a:solidFill>
                    <a:schemeClr val="bg1"/>
                  </a:solidFill>
                </a:rPr>
                <a:t>interesse pubblico/ privato alla </a:t>
              </a:r>
              <a:r>
                <a:rPr lang="it-IT" b="1" kern="1200" dirty="0">
                  <a:solidFill>
                    <a:schemeClr val="bg1"/>
                  </a:solidFill>
                </a:rPr>
                <a:t>riqualificazione e alla valorizzazione economica degli immobili e delle unità immobiliari</a:t>
              </a:r>
              <a:r>
                <a:rPr lang="it-IT" kern="1200" dirty="0">
                  <a:solidFill>
                    <a:schemeClr val="bg1"/>
                  </a:solidFill>
                </a:rPr>
                <a:t> interessate da lievi difformità</a:t>
              </a:r>
            </a:p>
          </p:txBody>
        </p:sp>
        <p:sp>
          <p:nvSpPr>
            <p:cNvPr id="6" name="Figura a mano libera: forma 5">
              <a:extLst>
                <a:ext uri="{FF2B5EF4-FFF2-40B4-BE49-F238E27FC236}">
                  <a16:creationId xmlns:a16="http://schemas.microsoft.com/office/drawing/2014/main" id="{A3D5C2B1-A3F0-ED13-1E3B-74CFC4FDD5BD}"/>
                </a:ext>
              </a:extLst>
            </p:cNvPr>
            <p:cNvSpPr/>
            <p:nvPr/>
          </p:nvSpPr>
          <p:spPr>
            <a:xfrm>
              <a:off x="3242041" y="2846029"/>
              <a:ext cx="3949869" cy="3719467"/>
            </a:xfrm>
            <a:custGeom>
              <a:avLst/>
              <a:gdLst>
                <a:gd name="connsiteX0" fmla="*/ 0 w 2389187"/>
                <a:gd name="connsiteY0" fmla="*/ 1194594 h 2389187"/>
                <a:gd name="connsiteX1" fmla="*/ 1194594 w 2389187"/>
                <a:gd name="connsiteY1" fmla="*/ 0 h 2389187"/>
                <a:gd name="connsiteX2" fmla="*/ 2389188 w 2389187"/>
                <a:gd name="connsiteY2" fmla="*/ 1194594 h 2389187"/>
                <a:gd name="connsiteX3" fmla="*/ 1194594 w 2389187"/>
                <a:gd name="connsiteY3" fmla="*/ 2389188 h 2389187"/>
                <a:gd name="connsiteX4" fmla="*/ 0 w 2389187"/>
                <a:gd name="connsiteY4" fmla="*/ 1194594 h 23891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9187" h="2389187">
                  <a:moveTo>
                    <a:pt x="0" y="1194594"/>
                  </a:moveTo>
                  <a:cubicBezTo>
                    <a:pt x="0" y="534838"/>
                    <a:pt x="534838" y="0"/>
                    <a:pt x="1194594" y="0"/>
                  </a:cubicBezTo>
                  <a:cubicBezTo>
                    <a:pt x="1854350" y="0"/>
                    <a:pt x="2389188" y="534838"/>
                    <a:pt x="2389188" y="1194594"/>
                  </a:cubicBezTo>
                  <a:cubicBezTo>
                    <a:pt x="2389188" y="1854350"/>
                    <a:pt x="1854350" y="2389188"/>
                    <a:pt x="1194594" y="2389188"/>
                  </a:cubicBezTo>
                  <a:cubicBezTo>
                    <a:pt x="534838" y="2389188"/>
                    <a:pt x="0" y="1854350"/>
                    <a:pt x="0" y="1194594"/>
                  </a:cubicBezTo>
                  <a:close/>
                </a:path>
              </a:pathLst>
            </a:custGeom>
            <a:solidFill>
              <a:schemeClr val="accent6">
                <a:lumMod val="75000"/>
              </a:scheme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481373" tIns="362588" rIns="481373" bIns="362588" numCol="1" spcCol="1270" anchor="ctr" anchorCtr="0">
              <a:noAutofit/>
            </a:bodyPr>
            <a:lstStyle/>
            <a:p>
              <a:pPr marL="0" lvl="0" indent="0" algn="ctr" defTabSz="444500">
                <a:lnSpc>
                  <a:spcPct val="90000"/>
                </a:lnSpc>
                <a:spcBef>
                  <a:spcPct val="0"/>
                </a:spcBef>
                <a:spcAft>
                  <a:spcPct val="35000"/>
                </a:spcAft>
                <a:buFont typeface="+mj-lt"/>
                <a:buNone/>
              </a:pPr>
              <a:r>
                <a:rPr lang="it-IT" b="1" kern="1200" dirty="0">
                  <a:solidFill>
                    <a:schemeClr val="bg1"/>
                  </a:solidFill>
                </a:rPr>
                <a:t>legittimo affidamento dei privati proprietari di immobili</a:t>
              </a:r>
              <a:r>
                <a:rPr lang="it-IT" kern="1200" dirty="0">
                  <a:solidFill>
                    <a:schemeClr val="bg1"/>
                  </a:solidFill>
                </a:rPr>
                <a:t> </a:t>
              </a:r>
            </a:p>
            <a:p>
              <a:pPr marL="0" lvl="0" indent="0" algn="ctr" defTabSz="444500">
                <a:lnSpc>
                  <a:spcPct val="90000"/>
                </a:lnSpc>
                <a:spcBef>
                  <a:spcPct val="0"/>
                </a:spcBef>
                <a:spcAft>
                  <a:spcPct val="35000"/>
                </a:spcAft>
                <a:buFont typeface="+mj-lt"/>
                <a:buNone/>
              </a:pPr>
              <a:r>
                <a:rPr lang="it-IT" dirty="0">
                  <a:solidFill>
                    <a:schemeClr val="bg1"/>
                  </a:solidFill>
                </a:rPr>
                <a:t>rispetto a </a:t>
              </a:r>
              <a:r>
                <a:rPr lang="it-IT" kern="1200" dirty="0">
                  <a:solidFill>
                    <a:schemeClr val="bg1"/>
                  </a:solidFill>
                </a:rPr>
                <a:t>difformità edilizie a vario titolo “tollerate” dall’ordinamento (non configurate come “abuso”), che </a:t>
              </a:r>
              <a:r>
                <a:rPr lang="it-IT" kern="1200" dirty="0" err="1">
                  <a:solidFill>
                    <a:schemeClr val="bg1"/>
                  </a:solidFill>
                </a:rPr>
                <a:t>pero’</a:t>
              </a:r>
              <a:r>
                <a:rPr lang="it-IT" kern="1200" dirty="0">
                  <a:solidFill>
                    <a:schemeClr val="bg1"/>
                  </a:solidFill>
                </a:rPr>
                <a:t> non consentono di dimostrare lo stato legittimo dell’immobile</a:t>
              </a:r>
            </a:p>
          </p:txBody>
        </p:sp>
        <p:sp>
          <p:nvSpPr>
            <p:cNvPr id="5" name="Figura a mano libera: forma 4">
              <a:extLst>
                <a:ext uri="{FF2B5EF4-FFF2-40B4-BE49-F238E27FC236}">
                  <a16:creationId xmlns:a16="http://schemas.microsoft.com/office/drawing/2014/main" id="{E45134CC-8FF2-58CD-4FE7-7463E11EA724}"/>
                </a:ext>
              </a:extLst>
            </p:cNvPr>
            <p:cNvSpPr/>
            <p:nvPr/>
          </p:nvSpPr>
          <p:spPr>
            <a:xfrm>
              <a:off x="328060" y="1444219"/>
              <a:ext cx="3431925" cy="3497761"/>
            </a:xfrm>
            <a:custGeom>
              <a:avLst/>
              <a:gdLst>
                <a:gd name="connsiteX0" fmla="*/ 0 w 2389187"/>
                <a:gd name="connsiteY0" fmla="*/ 1194594 h 2389187"/>
                <a:gd name="connsiteX1" fmla="*/ 1194594 w 2389187"/>
                <a:gd name="connsiteY1" fmla="*/ 0 h 2389187"/>
                <a:gd name="connsiteX2" fmla="*/ 2389188 w 2389187"/>
                <a:gd name="connsiteY2" fmla="*/ 1194594 h 2389187"/>
                <a:gd name="connsiteX3" fmla="*/ 1194594 w 2389187"/>
                <a:gd name="connsiteY3" fmla="*/ 2389188 h 2389187"/>
                <a:gd name="connsiteX4" fmla="*/ 0 w 2389187"/>
                <a:gd name="connsiteY4" fmla="*/ 1194594 h 23891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9187" h="2389187">
                  <a:moveTo>
                    <a:pt x="0" y="1194594"/>
                  </a:moveTo>
                  <a:cubicBezTo>
                    <a:pt x="0" y="534838"/>
                    <a:pt x="534838" y="0"/>
                    <a:pt x="1194594" y="0"/>
                  </a:cubicBezTo>
                  <a:cubicBezTo>
                    <a:pt x="1854350" y="0"/>
                    <a:pt x="2389188" y="534838"/>
                    <a:pt x="2389188" y="1194594"/>
                  </a:cubicBezTo>
                  <a:cubicBezTo>
                    <a:pt x="2389188" y="1854350"/>
                    <a:pt x="1854350" y="2389188"/>
                    <a:pt x="1194594" y="2389188"/>
                  </a:cubicBezTo>
                  <a:cubicBezTo>
                    <a:pt x="534838" y="2389188"/>
                    <a:pt x="0" y="1854350"/>
                    <a:pt x="0" y="1194594"/>
                  </a:cubicBezTo>
                  <a:close/>
                </a:path>
              </a:pathLst>
            </a:custGeom>
            <a:solidFill>
              <a:schemeClr val="accent6">
                <a:lumMod val="50000"/>
              </a:scheme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481373" tIns="362588" rIns="481373" bIns="362588" numCol="1" spcCol="1270" anchor="ctr" anchorCtr="0">
              <a:noAutofit/>
            </a:bodyPr>
            <a:lstStyle/>
            <a:p>
              <a:pPr marL="0" lvl="0" indent="0" algn="ctr" defTabSz="444500">
                <a:lnSpc>
                  <a:spcPct val="90000"/>
                </a:lnSpc>
                <a:spcBef>
                  <a:spcPct val="0"/>
                </a:spcBef>
                <a:spcAft>
                  <a:spcPct val="35000"/>
                </a:spcAft>
                <a:buFont typeface="+mj-lt"/>
                <a:buNone/>
              </a:pPr>
              <a:r>
                <a:rPr lang="it-IT" kern="1200" dirty="0">
                  <a:solidFill>
                    <a:schemeClr val="bg1"/>
                  </a:solidFill>
                </a:rPr>
                <a:t>interesse pubblico concreto e attuale alla </a:t>
              </a:r>
              <a:r>
                <a:rPr lang="it-IT" b="1" kern="1200" dirty="0">
                  <a:solidFill>
                    <a:schemeClr val="bg1"/>
                  </a:solidFill>
                </a:rPr>
                <a:t>rimozione di situazioni di incertezza giuridica</a:t>
              </a:r>
              <a:r>
                <a:rPr lang="it-IT" kern="1200" dirty="0">
                  <a:solidFill>
                    <a:schemeClr val="bg1"/>
                  </a:solidFill>
                </a:rPr>
                <a:t> in merito allo stato di legittimità degli immobili con riferimento alle “lievi” difformità </a:t>
              </a:r>
            </a:p>
          </p:txBody>
        </p:sp>
        <p:sp>
          <p:nvSpPr>
            <p:cNvPr id="8" name="Figura a mano libera: forma 7">
              <a:extLst>
                <a:ext uri="{FF2B5EF4-FFF2-40B4-BE49-F238E27FC236}">
                  <a16:creationId xmlns:a16="http://schemas.microsoft.com/office/drawing/2014/main" id="{467EFBDC-E850-7D45-E5D7-E909673E64F4}"/>
                </a:ext>
              </a:extLst>
            </p:cNvPr>
            <p:cNvSpPr/>
            <p:nvPr/>
          </p:nvSpPr>
          <p:spPr>
            <a:xfrm>
              <a:off x="8130956" y="2907586"/>
              <a:ext cx="3949869" cy="3846908"/>
            </a:xfrm>
            <a:custGeom>
              <a:avLst/>
              <a:gdLst>
                <a:gd name="connsiteX0" fmla="*/ 0 w 2389187"/>
                <a:gd name="connsiteY0" fmla="*/ 1194594 h 2389187"/>
                <a:gd name="connsiteX1" fmla="*/ 1194594 w 2389187"/>
                <a:gd name="connsiteY1" fmla="*/ 0 h 2389187"/>
                <a:gd name="connsiteX2" fmla="*/ 2389188 w 2389187"/>
                <a:gd name="connsiteY2" fmla="*/ 1194594 h 2389187"/>
                <a:gd name="connsiteX3" fmla="*/ 1194594 w 2389187"/>
                <a:gd name="connsiteY3" fmla="*/ 2389188 h 2389187"/>
                <a:gd name="connsiteX4" fmla="*/ 0 w 2389187"/>
                <a:gd name="connsiteY4" fmla="*/ 1194594 h 23891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9187" h="2389187">
                  <a:moveTo>
                    <a:pt x="0" y="1194594"/>
                  </a:moveTo>
                  <a:cubicBezTo>
                    <a:pt x="0" y="534838"/>
                    <a:pt x="534838" y="0"/>
                    <a:pt x="1194594" y="0"/>
                  </a:cubicBezTo>
                  <a:cubicBezTo>
                    <a:pt x="1854350" y="0"/>
                    <a:pt x="2389188" y="534838"/>
                    <a:pt x="2389188" y="1194594"/>
                  </a:cubicBezTo>
                  <a:cubicBezTo>
                    <a:pt x="2389188" y="1854350"/>
                    <a:pt x="1854350" y="2389188"/>
                    <a:pt x="1194594" y="2389188"/>
                  </a:cubicBezTo>
                  <a:cubicBezTo>
                    <a:pt x="534838" y="2389188"/>
                    <a:pt x="0" y="1854350"/>
                    <a:pt x="0" y="1194594"/>
                  </a:cubicBezTo>
                  <a:close/>
                </a:path>
              </a:pathLst>
            </a:custGeom>
            <a:solidFill>
              <a:schemeClr val="accent6">
                <a:lumMod val="50000"/>
              </a:scheme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481373" tIns="362588" rIns="481373" bIns="362588" numCol="1" spcCol="1270" anchor="ctr" anchorCtr="1">
              <a:noAutofit/>
            </a:bodyPr>
            <a:lstStyle/>
            <a:p>
              <a:pPr marL="0" lvl="0" indent="0" algn="ctr" defTabSz="444500">
                <a:lnSpc>
                  <a:spcPct val="90000"/>
                </a:lnSpc>
                <a:spcBef>
                  <a:spcPct val="0"/>
                </a:spcBef>
                <a:spcAft>
                  <a:spcPct val="35000"/>
                </a:spcAft>
                <a:buFont typeface="+mj-lt"/>
                <a:buNone/>
              </a:pPr>
              <a:r>
                <a:rPr lang="it-IT" kern="1200" dirty="0">
                  <a:solidFill>
                    <a:schemeClr val="bg1"/>
                  </a:solidFill>
                </a:rPr>
                <a:t>interesse del “settore casa” e del mercato delle abitazioni al </a:t>
              </a:r>
              <a:r>
                <a:rPr lang="it-IT" b="1" kern="1200" dirty="0">
                  <a:solidFill>
                    <a:schemeClr val="bg1"/>
                  </a:solidFill>
                </a:rPr>
                <a:t>pieno utilizzo degli immobili ed unità immobiliari </a:t>
              </a:r>
              <a:r>
                <a:rPr lang="it-IT" kern="1200" dirty="0">
                  <a:solidFill>
                    <a:schemeClr val="bg1"/>
                  </a:solidFill>
                </a:rPr>
                <a:t>che non versino in una condizione di totale abusività, ma che non sono pienamente “commerciabili” a causa d</a:t>
              </a:r>
              <a:r>
                <a:rPr lang="it-IT" dirty="0">
                  <a:solidFill>
                    <a:schemeClr val="bg1"/>
                  </a:solidFill>
                </a:rPr>
                <a:t>i</a:t>
              </a:r>
              <a:r>
                <a:rPr lang="it-IT" kern="1200" dirty="0">
                  <a:solidFill>
                    <a:schemeClr val="bg1"/>
                  </a:solidFill>
                </a:rPr>
                <a:t> rigidità amministrative</a:t>
              </a:r>
              <a:endParaRPr lang="it-IT" sz="900" kern="1200" dirty="0">
                <a:solidFill>
                  <a:schemeClr val="bg1"/>
                </a:solidFill>
              </a:endParaRPr>
            </a:p>
          </p:txBody>
        </p:sp>
      </p:grpSp>
    </p:spTree>
    <p:extLst>
      <p:ext uri="{BB962C8B-B14F-4D97-AF65-F5344CB8AC3E}">
        <p14:creationId xmlns:p14="http://schemas.microsoft.com/office/powerpoint/2010/main" val="324818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66CC"/>
        </a:solidFill>
        <a:effectLst/>
      </p:bgPr>
    </p:bg>
    <p:spTree>
      <p:nvGrpSpPr>
        <p:cNvPr id="1" name="">
          <a:extLst>
            <a:ext uri="{FF2B5EF4-FFF2-40B4-BE49-F238E27FC236}">
              <a16:creationId xmlns:a16="http://schemas.microsoft.com/office/drawing/2014/main" id="{8D59752E-86D3-68FA-85EE-C3D4CBE827D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FEF235A-C87F-3A5F-F840-1A214029ECA8}"/>
              </a:ext>
            </a:extLst>
          </p:cNvPr>
          <p:cNvSpPr>
            <a:spLocks noGrp="1"/>
          </p:cNvSpPr>
          <p:nvPr>
            <p:ph type="title"/>
          </p:nvPr>
        </p:nvSpPr>
        <p:spPr/>
        <p:txBody>
          <a:bodyPr/>
          <a:lstStyle/>
          <a:p>
            <a:r>
              <a:rPr lang="it-IT" b="1" dirty="0">
                <a:solidFill>
                  <a:schemeClr val="bg1"/>
                </a:solidFill>
                <a:latin typeface="+mn-lt"/>
              </a:rPr>
              <a:t>Cosa si intende per lievi difformità?</a:t>
            </a:r>
          </a:p>
        </p:txBody>
      </p:sp>
      <p:sp>
        <p:nvSpPr>
          <p:cNvPr id="3" name="Segnaposto contenuto 4">
            <a:extLst>
              <a:ext uri="{FF2B5EF4-FFF2-40B4-BE49-F238E27FC236}">
                <a16:creationId xmlns:a16="http://schemas.microsoft.com/office/drawing/2014/main" id="{A965A685-262C-28DA-1A4C-AAAA92C715D3}"/>
              </a:ext>
            </a:extLst>
          </p:cNvPr>
          <p:cNvSpPr>
            <a:spLocks noGrp="1"/>
          </p:cNvSpPr>
          <p:nvPr>
            <p:ph idx="1"/>
          </p:nvPr>
        </p:nvSpPr>
        <p:spPr>
          <a:xfrm>
            <a:off x="838200" y="1825625"/>
            <a:ext cx="10515600" cy="773737"/>
          </a:xfrm>
        </p:spPr>
        <p:txBody>
          <a:bodyPr>
            <a:normAutofit fontScale="92500" lnSpcReduction="10000"/>
          </a:bodyPr>
          <a:lstStyle/>
          <a:p>
            <a:pPr marL="0" indent="0">
              <a:buNone/>
            </a:pPr>
            <a:r>
              <a:rPr lang="it-IT" dirty="0">
                <a:solidFill>
                  <a:schemeClr val="bg1"/>
                </a:solidFill>
              </a:rPr>
              <a:t>Si considera prioritario, in una prospettiva di breve periodo, affrontare le seguenti “lievi” difformità edilizia</a:t>
            </a:r>
          </a:p>
        </p:txBody>
      </p:sp>
      <p:graphicFrame>
        <p:nvGraphicFramePr>
          <p:cNvPr id="4" name="Diagramma 3">
            <a:extLst>
              <a:ext uri="{FF2B5EF4-FFF2-40B4-BE49-F238E27FC236}">
                <a16:creationId xmlns:a16="http://schemas.microsoft.com/office/drawing/2014/main" id="{AC977CF3-4E60-3FCA-EF73-FB50201E6E60}"/>
              </a:ext>
            </a:extLst>
          </p:cNvPr>
          <p:cNvGraphicFramePr/>
          <p:nvPr>
            <p:extLst>
              <p:ext uri="{D42A27DB-BD31-4B8C-83A1-F6EECF244321}">
                <p14:modId xmlns:p14="http://schemas.microsoft.com/office/powerpoint/2010/main" val="3842627932"/>
              </p:ext>
            </p:extLst>
          </p:nvPr>
        </p:nvGraphicFramePr>
        <p:xfrm>
          <a:off x="838200" y="2599363"/>
          <a:ext cx="10761324" cy="39448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7922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66CC"/>
        </a:solidFill>
        <a:effectLst/>
      </p:bgPr>
    </p:bg>
    <p:spTree>
      <p:nvGrpSpPr>
        <p:cNvPr id="1" name="">
          <a:extLst>
            <a:ext uri="{FF2B5EF4-FFF2-40B4-BE49-F238E27FC236}">
              <a16:creationId xmlns:a16="http://schemas.microsoft.com/office/drawing/2014/main" id="{5262F7F1-FD5E-F48F-221D-55481C8FD02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C81735D-0A9B-F3FC-D129-C8A342207900}"/>
              </a:ext>
            </a:extLst>
          </p:cNvPr>
          <p:cNvSpPr>
            <a:spLocks noGrp="1"/>
          </p:cNvSpPr>
          <p:nvPr>
            <p:ph type="title"/>
          </p:nvPr>
        </p:nvSpPr>
        <p:spPr/>
        <p:txBody>
          <a:bodyPr>
            <a:normAutofit/>
          </a:bodyPr>
          <a:lstStyle/>
          <a:p>
            <a:r>
              <a:rPr lang="it-IT" b="1" dirty="0">
                <a:solidFill>
                  <a:schemeClr val="bg1"/>
                </a:solidFill>
                <a:latin typeface="+mn-lt"/>
              </a:rPr>
              <a:t>1. DIFFORMITA’ FORMALI </a:t>
            </a:r>
            <a:br>
              <a:rPr lang="it-IT" b="1" dirty="0">
                <a:solidFill>
                  <a:schemeClr val="bg1"/>
                </a:solidFill>
                <a:latin typeface="+mn-lt"/>
              </a:rPr>
            </a:br>
            <a:r>
              <a:rPr lang="it-IT" b="1" dirty="0">
                <a:solidFill>
                  <a:schemeClr val="bg1"/>
                </a:solidFill>
                <a:latin typeface="+mn-lt"/>
              </a:rPr>
              <a:t>1.1. Stato legittimo dell’immobile </a:t>
            </a:r>
          </a:p>
        </p:txBody>
      </p:sp>
      <p:graphicFrame>
        <p:nvGraphicFramePr>
          <p:cNvPr id="6" name="Segnaposto contenuto 5">
            <a:extLst>
              <a:ext uri="{FF2B5EF4-FFF2-40B4-BE49-F238E27FC236}">
                <a16:creationId xmlns:a16="http://schemas.microsoft.com/office/drawing/2014/main" id="{4E55A3C5-1B42-E06A-7CD7-CA40C4E11049}"/>
              </a:ext>
            </a:extLst>
          </p:cNvPr>
          <p:cNvGraphicFramePr>
            <a:graphicFrameLocks noGrp="1"/>
          </p:cNvGraphicFramePr>
          <p:nvPr>
            <p:ph idx="1"/>
            <p:extLst>
              <p:ext uri="{D42A27DB-BD31-4B8C-83A1-F6EECF244321}">
                <p14:modId xmlns:p14="http://schemas.microsoft.com/office/powerpoint/2010/main" val="4145662438"/>
              </p:ext>
            </p:extLst>
          </p:nvPr>
        </p:nvGraphicFramePr>
        <p:xfrm>
          <a:off x="838200" y="1930399"/>
          <a:ext cx="10515600" cy="4246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9173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FF46F9-34A3-40D2-8912-8AD22ACB8814}"/>
            </a:ext>
          </a:extLst>
        </p:cNvPr>
        <p:cNvGrpSpPr/>
        <p:nvPr/>
      </p:nvGrpSpPr>
      <p:grpSpPr>
        <a:xfrm>
          <a:off x="0" y="0"/>
          <a:ext cx="0" cy="0"/>
          <a:chOff x="0" y="0"/>
          <a:chExt cx="0" cy="0"/>
        </a:xfrm>
      </p:grpSpPr>
      <p:pic>
        <p:nvPicPr>
          <p:cNvPr id="20" name="Immagine 19" descr="Immagine che contiene disegno, schizzo, Arte bambini, clipart">
            <a:extLst>
              <a:ext uri="{FF2B5EF4-FFF2-40B4-BE49-F238E27FC236}">
                <a16:creationId xmlns:a16="http://schemas.microsoft.com/office/drawing/2014/main" id="{826BD41A-05F6-07CD-2E1C-90942AD31D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642984">
            <a:off x="1502231" y="1519628"/>
            <a:ext cx="7781731" cy="4468415"/>
          </a:xfrm>
          <a:prstGeom prst="rect">
            <a:avLst/>
          </a:prstGeom>
        </p:spPr>
      </p:pic>
      <p:sp>
        <p:nvSpPr>
          <p:cNvPr id="2" name="Titolo 1">
            <a:extLst>
              <a:ext uri="{FF2B5EF4-FFF2-40B4-BE49-F238E27FC236}">
                <a16:creationId xmlns:a16="http://schemas.microsoft.com/office/drawing/2014/main" id="{946F4A2D-3884-7DD2-7B64-AA052E098C9C}"/>
              </a:ext>
            </a:extLst>
          </p:cNvPr>
          <p:cNvSpPr>
            <a:spLocks noGrp="1"/>
          </p:cNvSpPr>
          <p:nvPr>
            <p:ph type="title"/>
          </p:nvPr>
        </p:nvSpPr>
        <p:spPr/>
        <p:txBody>
          <a:bodyPr/>
          <a:lstStyle/>
          <a:p>
            <a:r>
              <a:rPr lang="it-IT" b="1" dirty="0">
                <a:solidFill>
                  <a:srgbClr val="0066CC"/>
                </a:solidFill>
                <a:latin typeface="+mn-lt"/>
              </a:rPr>
              <a:t>1.2. Regolarizzazione delle varianti in corso d’opera relative ai titoli edilizi ante 1977</a:t>
            </a:r>
          </a:p>
        </p:txBody>
      </p:sp>
      <p:sp>
        <p:nvSpPr>
          <p:cNvPr id="22" name="CasellaDiTesto 21">
            <a:extLst>
              <a:ext uri="{FF2B5EF4-FFF2-40B4-BE49-F238E27FC236}">
                <a16:creationId xmlns:a16="http://schemas.microsoft.com/office/drawing/2014/main" id="{0CC29087-AF28-9FD1-F12A-8887DABE2DB5}"/>
              </a:ext>
            </a:extLst>
          </p:cNvPr>
          <p:cNvSpPr txBox="1"/>
          <p:nvPr/>
        </p:nvSpPr>
        <p:spPr>
          <a:xfrm>
            <a:off x="402770" y="5121248"/>
            <a:ext cx="2962469" cy="1200329"/>
          </a:xfrm>
          <a:prstGeom prst="rect">
            <a:avLst/>
          </a:prstGeom>
          <a:noFill/>
        </p:spPr>
        <p:txBody>
          <a:bodyPr wrap="square">
            <a:spAutoFit/>
          </a:bodyPr>
          <a:lstStyle/>
          <a:p>
            <a:pPr lvl="0" algn="ctr"/>
            <a:r>
              <a:rPr lang="it-IT" b="1" dirty="0"/>
              <a:t>CRITICITA’</a:t>
            </a:r>
            <a:r>
              <a:rPr lang="it-IT" dirty="0"/>
              <a:t>: fino al 1977 le varianti al permesso di costruire non erano disciplinate</a:t>
            </a:r>
          </a:p>
        </p:txBody>
      </p:sp>
      <p:sp>
        <p:nvSpPr>
          <p:cNvPr id="24" name="CasellaDiTesto 23">
            <a:extLst>
              <a:ext uri="{FF2B5EF4-FFF2-40B4-BE49-F238E27FC236}">
                <a16:creationId xmlns:a16="http://schemas.microsoft.com/office/drawing/2014/main" id="{94B4D454-2161-655E-B077-B78797273DA3}"/>
              </a:ext>
            </a:extLst>
          </p:cNvPr>
          <p:cNvSpPr txBox="1"/>
          <p:nvPr/>
        </p:nvSpPr>
        <p:spPr>
          <a:xfrm>
            <a:off x="8277808" y="2737306"/>
            <a:ext cx="3914192" cy="3416320"/>
          </a:xfrm>
          <a:prstGeom prst="rect">
            <a:avLst/>
          </a:prstGeom>
          <a:noFill/>
        </p:spPr>
        <p:txBody>
          <a:bodyPr wrap="square">
            <a:spAutoFit/>
          </a:bodyPr>
          <a:lstStyle/>
          <a:p>
            <a:pPr lvl="0" algn="ctr"/>
            <a:r>
              <a:rPr lang="it-IT" b="1" dirty="0"/>
              <a:t>SOLUZIONE</a:t>
            </a:r>
            <a:r>
              <a:rPr lang="it-IT" dirty="0"/>
              <a:t>: consentire – mediante SCIA e previo pagamento delle sanzioni – la regolarizzazione delle opere edilizie realizzate in parziale difformità durante i lavori per l’esecuzione dei titoli abilitativi rilasciati ante 1977, </a:t>
            </a:r>
            <a:r>
              <a:rPr lang="it-IT" u="sng" dirty="0"/>
              <a:t>quando ciò non contrasti con un interesse pubblico concreto e attuale alla loro rimozione</a:t>
            </a:r>
            <a:r>
              <a:rPr lang="it-IT" dirty="0"/>
              <a:t>, accertato dall’amministrazione competente con provvedimento adeguatamente motivato</a:t>
            </a:r>
          </a:p>
        </p:txBody>
      </p:sp>
    </p:spTree>
    <p:extLst>
      <p:ext uri="{BB962C8B-B14F-4D97-AF65-F5344CB8AC3E}">
        <p14:creationId xmlns:p14="http://schemas.microsoft.com/office/powerpoint/2010/main" val="1761197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66CC"/>
        </a:solidFill>
        <a:effectLst/>
      </p:bgPr>
    </p:bg>
    <p:spTree>
      <p:nvGrpSpPr>
        <p:cNvPr id="1" name="">
          <a:extLst>
            <a:ext uri="{FF2B5EF4-FFF2-40B4-BE49-F238E27FC236}">
              <a16:creationId xmlns:a16="http://schemas.microsoft.com/office/drawing/2014/main" id="{053273B1-37E7-ECFF-E637-FBA7CBCBE3C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7081639-870C-F12A-F479-8F0BBE12B9BF}"/>
              </a:ext>
            </a:extLst>
          </p:cNvPr>
          <p:cNvSpPr>
            <a:spLocks noGrp="1"/>
          </p:cNvSpPr>
          <p:nvPr>
            <p:ph type="title"/>
          </p:nvPr>
        </p:nvSpPr>
        <p:spPr/>
        <p:txBody>
          <a:bodyPr>
            <a:normAutofit/>
          </a:bodyPr>
          <a:lstStyle/>
          <a:p>
            <a:r>
              <a:rPr lang="it-IT" b="1" dirty="0">
                <a:solidFill>
                  <a:schemeClr val="bg1"/>
                </a:solidFill>
                <a:latin typeface="+mn-lt"/>
              </a:rPr>
              <a:t>2. DIFFORMITA’ EDILIZIE INTERNE </a:t>
            </a:r>
            <a:br>
              <a:rPr lang="it-IT" b="1" dirty="0">
                <a:solidFill>
                  <a:schemeClr val="bg1"/>
                </a:solidFill>
                <a:latin typeface="+mn-lt"/>
              </a:rPr>
            </a:br>
            <a:r>
              <a:rPr lang="it-IT" b="1" dirty="0">
                <a:solidFill>
                  <a:schemeClr val="bg1"/>
                </a:solidFill>
                <a:latin typeface="+mn-lt"/>
              </a:rPr>
              <a:t>Tolleranze costruttive</a:t>
            </a:r>
          </a:p>
        </p:txBody>
      </p:sp>
      <p:graphicFrame>
        <p:nvGraphicFramePr>
          <p:cNvPr id="5" name="Segnaposto contenuto 4">
            <a:extLst>
              <a:ext uri="{FF2B5EF4-FFF2-40B4-BE49-F238E27FC236}">
                <a16:creationId xmlns:a16="http://schemas.microsoft.com/office/drawing/2014/main" id="{45CA20CB-C1B7-2E3B-4739-7B5DB1B8F5CE}"/>
              </a:ext>
            </a:extLst>
          </p:cNvPr>
          <p:cNvGraphicFramePr>
            <a:graphicFrameLocks noGrp="1"/>
          </p:cNvGraphicFramePr>
          <p:nvPr>
            <p:ph idx="1"/>
            <p:extLst>
              <p:ext uri="{D42A27DB-BD31-4B8C-83A1-F6EECF244321}">
                <p14:modId xmlns:p14="http://schemas.microsoft.com/office/powerpoint/2010/main" val="4201859527"/>
              </p:ext>
            </p:extLst>
          </p:nvPr>
        </p:nvGraphicFramePr>
        <p:xfrm>
          <a:off x="711200" y="1760017"/>
          <a:ext cx="11000509" cy="36206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CasellaDiTesto 12">
            <a:extLst>
              <a:ext uri="{FF2B5EF4-FFF2-40B4-BE49-F238E27FC236}">
                <a16:creationId xmlns:a16="http://schemas.microsoft.com/office/drawing/2014/main" id="{61E55CE1-8A36-8A9A-FC66-7BF9CDDA1E17}"/>
              </a:ext>
            </a:extLst>
          </p:cNvPr>
          <p:cNvSpPr txBox="1"/>
          <p:nvPr/>
        </p:nvSpPr>
        <p:spPr>
          <a:xfrm>
            <a:off x="658131" y="5661878"/>
            <a:ext cx="11000509" cy="830997"/>
          </a:xfrm>
          <a:prstGeom prst="rect">
            <a:avLst/>
          </a:prstGeom>
          <a:noFill/>
        </p:spPr>
        <p:txBody>
          <a:bodyPr wrap="square">
            <a:spAutoFit/>
          </a:bodyPr>
          <a:lstStyle/>
          <a:p>
            <a:r>
              <a:rPr lang="it-IT" sz="1600" b="1" dirty="0">
                <a:solidFill>
                  <a:srgbClr val="FFFF00"/>
                </a:solidFill>
              </a:rPr>
              <a:t>VALUTARE:</a:t>
            </a:r>
            <a:r>
              <a:rPr lang="it-IT" sz="1600" b="1" dirty="0">
                <a:solidFill>
                  <a:schemeClr val="bg1"/>
                </a:solidFill>
              </a:rPr>
              <a:t> </a:t>
            </a:r>
            <a:r>
              <a:rPr lang="it-IT" sz="1600" b="1" dirty="0">
                <a:solidFill>
                  <a:srgbClr val="FFFF00"/>
                </a:solidFill>
              </a:rPr>
              <a:t>se e a quali condizioni applicare la disciplina sulle tolleranze costruttive anche agli immobili sottoposti a tutela ambientale, paesaggistica o storico culturale e a quelli collocati in zone dichiarate sismiche, a condizione che siano acquisiti gli atti di assenso dell’autorità competente e siano semplificate le procedure per l’acquisizione di tali assensi</a:t>
            </a:r>
          </a:p>
        </p:txBody>
      </p:sp>
    </p:spTree>
    <p:extLst>
      <p:ext uri="{BB962C8B-B14F-4D97-AF65-F5344CB8AC3E}">
        <p14:creationId xmlns:p14="http://schemas.microsoft.com/office/powerpoint/2010/main" val="424004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59F27F-7178-D5CD-0B69-DE989C351C78}"/>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2E100C4-1BA3-F409-EA01-FEEB5AA0C23D}"/>
              </a:ext>
            </a:extLst>
          </p:cNvPr>
          <p:cNvSpPr>
            <a:spLocks noGrp="1"/>
          </p:cNvSpPr>
          <p:nvPr>
            <p:ph type="title"/>
          </p:nvPr>
        </p:nvSpPr>
        <p:spPr/>
        <p:txBody>
          <a:bodyPr>
            <a:normAutofit fontScale="90000"/>
          </a:bodyPr>
          <a:lstStyle/>
          <a:p>
            <a:r>
              <a:rPr lang="it-IT" b="1" dirty="0">
                <a:solidFill>
                  <a:srgbClr val="0066CC"/>
                </a:solidFill>
                <a:latin typeface="+mn-lt"/>
              </a:rPr>
              <a:t>3. DIFFORMITA’ SANABILI AL MOMENTO DELLA REALIZZAZIONE DELL’INTERVENTO </a:t>
            </a:r>
            <a:br>
              <a:rPr lang="it-IT" b="1" dirty="0">
                <a:solidFill>
                  <a:srgbClr val="0066CC"/>
                </a:solidFill>
                <a:latin typeface="+mn-lt"/>
              </a:rPr>
            </a:br>
            <a:r>
              <a:rPr lang="it-IT" b="1" dirty="0">
                <a:solidFill>
                  <a:srgbClr val="0066CC"/>
                </a:solidFill>
                <a:latin typeface="+mn-lt"/>
              </a:rPr>
              <a:t>Superamento doppia conforme</a:t>
            </a:r>
          </a:p>
        </p:txBody>
      </p:sp>
      <p:sp>
        <p:nvSpPr>
          <p:cNvPr id="11" name="CasellaDiTesto 10">
            <a:extLst>
              <a:ext uri="{FF2B5EF4-FFF2-40B4-BE49-F238E27FC236}">
                <a16:creationId xmlns:a16="http://schemas.microsoft.com/office/drawing/2014/main" id="{BB4BC9E1-F1CD-F970-30DD-CE811020785C}"/>
              </a:ext>
            </a:extLst>
          </p:cNvPr>
          <p:cNvSpPr txBox="1"/>
          <p:nvPr/>
        </p:nvSpPr>
        <p:spPr>
          <a:xfrm>
            <a:off x="281668" y="2076450"/>
            <a:ext cx="2620736" cy="3693319"/>
          </a:xfrm>
          <a:prstGeom prst="rect">
            <a:avLst/>
          </a:prstGeom>
          <a:noFill/>
        </p:spPr>
        <p:txBody>
          <a:bodyPr wrap="square">
            <a:spAutoFit/>
          </a:bodyPr>
          <a:lstStyle/>
          <a:p>
            <a:r>
              <a:rPr lang="it-IT" b="1" dirty="0"/>
              <a:t>CRITICITA’</a:t>
            </a:r>
            <a:r>
              <a:rPr lang="it-IT" dirty="0"/>
              <a:t>: il Testo Unico del 2001 ha richiesto una prova di “doppia conformità” edilizia e urbanistica sia al momento della realizzazione dell’intervento, sia al momento della presentazione dell’istanza di sanatoria, per l’accertamento di conformità </a:t>
            </a:r>
          </a:p>
        </p:txBody>
      </p:sp>
      <p:pic>
        <p:nvPicPr>
          <p:cNvPr id="13" name="Immagine 12">
            <a:extLst>
              <a:ext uri="{FF2B5EF4-FFF2-40B4-BE49-F238E27FC236}">
                <a16:creationId xmlns:a16="http://schemas.microsoft.com/office/drawing/2014/main" id="{73F6EB9A-31B5-9756-BBB9-B181D5FB25AB}"/>
              </a:ext>
            </a:extLst>
          </p:cNvPr>
          <p:cNvPicPr>
            <a:picLocks noChangeAspect="1"/>
          </p:cNvPicPr>
          <p:nvPr/>
        </p:nvPicPr>
        <p:blipFill>
          <a:blip r:embed="rId2"/>
          <a:stretch>
            <a:fillRect/>
          </a:stretch>
        </p:blipFill>
        <p:spPr>
          <a:xfrm>
            <a:off x="2808732" y="2076450"/>
            <a:ext cx="5715000" cy="4781550"/>
          </a:xfrm>
          <a:prstGeom prst="rect">
            <a:avLst/>
          </a:prstGeom>
        </p:spPr>
      </p:pic>
      <p:sp>
        <p:nvSpPr>
          <p:cNvPr id="14" name="CasellaDiTesto 13">
            <a:extLst>
              <a:ext uri="{FF2B5EF4-FFF2-40B4-BE49-F238E27FC236}">
                <a16:creationId xmlns:a16="http://schemas.microsoft.com/office/drawing/2014/main" id="{18CB060B-FAE5-F126-0CBC-9D8C2F39A24A}"/>
              </a:ext>
            </a:extLst>
          </p:cNvPr>
          <p:cNvSpPr txBox="1"/>
          <p:nvPr/>
        </p:nvSpPr>
        <p:spPr>
          <a:xfrm>
            <a:off x="8211314" y="1682098"/>
            <a:ext cx="3980686" cy="3416320"/>
          </a:xfrm>
          <a:prstGeom prst="rect">
            <a:avLst/>
          </a:prstGeom>
          <a:noFill/>
        </p:spPr>
        <p:txBody>
          <a:bodyPr wrap="square">
            <a:spAutoFit/>
          </a:bodyPr>
          <a:lstStyle/>
          <a:p>
            <a:r>
              <a:rPr lang="it-IT" b="1" dirty="0"/>
              <a:t>SOLUZIONE</a:t>
            </a:r>
            <a:r>
              <a:rPr lang="it-IT" dirty="0"/>
              <a:t>: prevedere</a:t>
            </a:r>
          </a:p>
          <a:p>
            <a:pPr marL="285750" indent="-285750">
              <a:buFont typeface="Arial" panose="020B0604020202020204" pitchFamily="34" charset="0"/>
              <a:buChar char="•"/>
            </a:pPr>
            <a:r>
              <a:rPr lang="it-IT" dirty="0"/>
              <a:t>un accertamento della conformità alla disciplina edilizia riferito solo alla normativa vigente all’epoca di realizzazione dell’intervento (ferma restando la doppia conformità urbanistica); </a:t>
            </a:r>
          </a:p>
          <a:p>
            <a:pPr marL="285750" indent="-285750">
              <a:buFont typeface="Arial" panose="020B0604020202020204" pitchFamily="34" charset="0"/>
              <a:buChar char="•"/>
            </a:pPr>
            <a:r>
              <a:rPr lang="it-IT" dirty="0"/>
              <a:t>l’equiparazione del regime giuridico della SCIA in sanatoria a quanto previsto per il permesso in sanatoria</a:t>
            </a:r>
          </a:p>
          <a:p>
            <a:pPr marL="285750" indent="-285750">
              <a:buFont typeface="Arial" panose="020B0604020202020204" pitchFamily="34" charset="0"/>
              <a:buChar char="•"/>
            </a:pPr>
            <a:r>
              <a:rPr lang="it-IT" dirty="0"/>
              <a:t>un adeguamento delle sanzioni a seconda del caso</a:t>
            </a:r>
          </a:p>
        </p:txBody>
      </p:sp>
    </p:spTree>
    <p:extLst>
      <p:ext uri="{BB962C8B-B14F-4D97-AF65-F5344CB8AC3E}">
        <p14:creationId xmlns:p14="http://schemas.microsoft.com/office/powerpoint/2010/main" val="1271634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1250</Words>
  <Application>Microsoft Office PowerPoint</Application>
  <PresentationFormat>Widescreen</PresentationFormat>
  <Paragraphs>80</Paragraphs>
  <Slides>11</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11</vt:i4>
      </vt:variant>
    </vt:vector>
  </HeadingPairs>
  <TitlesOfParts>
    <vt:vector size="16" baseType="lpstr">
      <vt:lpstr>Arial</vt:lpstr>
      <vt:lpstr>Calibri</vt:lpstr>
      <vt:lpstr>Calibri Light</vt:lpstr>
      <vt:lpstr>Symbol</vt:lpstr>
      <vt:lpstr>Tema di Office</vt:lpstr>
      <vt:lpstr>Presentazione standard di PowerPoint</vt:lpstr>
      <vt:lpstr>Esigenze di riordino del testo unico edilizia</vt:lpstr>
      <vt:lpstr>Le linee di intervento prioritarie</vt:lpstr>
      <vt:lpstr>Interessi tutelati</vt:lpstr>
      <vt:lpstr>Cosa si intende per lievi difformità?</vt:lpstr>
      <vt:lpstr>1. DIFFORMITA’ FORMALI  1.1. Stato legittimo dell’immobile </vt:lpstr>
      <vt:lpstr>1.2. Regolarizzazione delle varianti in corso d’opera relative ai titoli edilizi ante 1977</vt:lpstr>
      <vt:lpstr>2. DIFFORMITA’ EDILIZIE INTERNE  Tolleranze costruttive</vt:lpstr>
      <vt:lpstr>3. DIFFORMITA’ SANABILI AL MOMENTO DELLA REALIZZAZIONE DELL’INTERVENTO  Superamento doppia conforme</vt:lpstr>
      <vt:lpstr>Superamento doppia conforme Gli aspetti procedurali</vt:lpstr>
      <vt:lpstr>Ultimo tema: i cambi di destinazione d’uso</vt:lpstr>
    </vt:vector>
  </TitlesOfParts>
  <Company>MIT - Ministero delle Infrastrutture e dei Trasporti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Riggi Carlotta</dc:creator>
  <cp:lastModifiedBy>fabio pagliari</cp:lastModifiedBy>
  <cp:revision>26</cp:revision>
  <cp:lastPrinted>2024-04-04T08:33:49Z</cp:lastPrinted>
  <dcterms:created xsi:type="dcterms:W3CDTF">2024-03-26T10:27:15Z</dcterms:created>
  <dcterms:modified xsi:type="dcterms:W3CDTF">2024-04-30T10:08:32Z</dcterms:modified>
</cp:coreProperties>
</file>